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Istok Web"/>
      <p:regular r:id="rId16"/>
      <p:bold r:id="rId17"/>
      <p:italic r:id="rId18"/>
      <p:boldItalic r:id="rId19"/>
    </p:embeddedFont>
    <p:embeddedFont>
      <p:font typeface="Poppins"/>
      <p:regular r:id="rId20"/>
      <p:bold r:id="rId21"/>
      <p:italic r:id="rId22"/>
      <p:boldItalic r:id="rId23"/>
    </p:embeddedFont>
    <p:embeddedFont>
      <p:font typeface="Bebas Neue"/>
      <p:regular r:id="rId24"/>
    </p:embeddedFont>
    <p:embeddedFont>
      <p:font typeface="Poppins Medium"/>
      <p:regular r:id="rId25"/>
      <p:bold r:id="rId26"/>
      <p:italic r:id="rId27"/>
      <p:boldItalic r:id="rId28"/>
    </p:embeddedFont>
    <p:embeddedFont>
      <p:font typeface="Poppins ExtraBold"/>
      <p:bold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1" roundtripDataSignature="AMtx7mjlzcnBumzS9BnFTaqk4/m0oZmI5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Arisara Srisuthisuriya (Arisa)"/>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oppins-regular.fntdata"/><Relationship Id="rId22" Type="http://schemas.openxmlformats.org/officeDocument/2006/relationships/font" Target="fonts/Poppins-italic.fntdata"/><Relationship Id="rId21" Type="http://schemas.openxmlformats.org/officeDocument/2006/relationships/font" Target="fonts/Poppins-bold.fntdata"/><Relationship Id="rId24" Type="http://schemas.openxmlformats.org/officeDocument/2006/relationships/font" Target="fonts/BebasNeue-regular.fntdata"/><Relationship Id="rId23" Type="http://schemas.openxmlformats.org/officeDocument/2006/relationships/font" Target="fonts/Poppi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Medium-bold.fntdata"/><Relationship Id="rId25" Type="http://schemas.openxmlformats.org/officeDocument/2006/relationships/font" Target="fonts/PoppinsMedium-regular.fntdata"/><Relationship Id="rId28" Type="http://schemas.openxmlformats.org/officeDocument/2006/relationships/font" Target="fonts/PoppinsMedium-boldItalic.fntdata"/><Relationship Id="rId27" Type="http://schemas.openxmlformats.org/officeDocument/2006/relationships/font" Target="fonts/PoppinsMedium-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oppinsExtraBold-bold.fntdata"/><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font" Target="fonts/PoppinsExtraBold-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IstokWeb-bold.fntdata"/><Relationship Id="rId16" Type="http://schemas.openxmlformats.org/officeDocument/2006/relationships/font" Target="fonts/IstokWeb-regular.fntdata"/><Relationship Id="rId19" Type="http://schemas.openxmlformats.org/officeDocument/2006/relationships/font" Target="fonts/IstokWeb-boldItalic.fntdata"/><Relationship Id="rId18" Type="http://schemas.openxmlformats.org/officeDocument/2006/relationships/font" Target="fonts/IstokWeb-italic.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3-28T07:54:44.774">
    <p:pos x="2575" y="847"/>
    <p:text>Another challenge that has not been dealt with in this study and could be possible in surface water detection is the effect of difference in elevation and weather/atmosphere. The geographic and land cover variation highly relates to these environmental variation. The scene can have clear, hazy, or cloudy regions depending on elevations and wind patterns. Hence, it is also necessary to carefully note the atmospheric effects and pre-process them to reduce the effect as much as possible.</p:text>
    <p:extLst>
      <p:ext uri="{C676402C-5697-4E1C-873F-D02D1690AC5C}">
        <p15:threadingInfo timeZoneBias="0"/>
      </p:ext>
      <p:ext uri="http://customooxmlschemas.google.com/">
        <go:slidesCustomData xmlns:go="http://customooxmlschemas.google.com/" commentPostId="AAAAsv_Kg3U"/>
      </p:ext>
    </p:extLst>
  </p:cm>
  <p:cm authorId="0" idx="2" dt="2023-03-28T05:12:07.539">
    <p:pos x="2575" y="947"/>
    <p:text>justify why we use KNN:
- simple, works well with non-linear etc. ? (but why did we assume it is non-linear then)</p:text>
    <p:extLst>
      <p:ext uri="{C676402C-5697-4E1C-873F-D02D1690AC5C}">
        <p15:threadingInfo timeZoneBias="0"/>
      </p:ext>
      <p:ext uri="http://customooxmlschemas.google.com/">
        <go:slidesCustomData xmlns:go="http://customooxmlschemas.google.com/" commentPostId="AAAAsv_Kg3E"/>
      </p:ext>
    </p:extLst>
  </p:cm>
</p:cmLst>
</file>

<file path=ppt/media/image1.png>
</file>

<file path=ppt/media/image11.png>
</file>

<file path=ppt/media/image12.png>
</file>

<file path=ppt/media/image13.png>
</file>

<file path=ppt/media/image14.png>
</file>

<file path=ppt/media/image15.png>
</file>

<file path=ppt/media/image2.png>
</file>

<file path=ppt/media/image3.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9" name="Google Shape;61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9" name="Google Shape;34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3" name="Google Shape;51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7" name="Google Shape;52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6" name="Google Shape;53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7" name="Google Shape;54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8" name="Google Shape;558;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7" name="Google Shape;56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50"/>
          <p:cNvSpPr/>
          <p:nvPr/>
        </p:nvSpPr>
        <p:spPr>
          <a:xfrm>
            <a:off x="-72600" y="2354507"/>
            <a:ext cx="266077" cy="266036"/>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 name="Google Shape;10;p50"/>
          <p:cNvGrpSpPr/>
          <p:nvPr/>
        </p:nvGrpSpPr>
        <p:grpSpPr>
          <a:xfrm>
            <a:off x="0" y="3389888"/>
            <a:ext cx="9143986" cy="2539180"/>
            <a:chOff x="0" y="3389888"/>
            <a:chExt cx="9143986" cy="2539180"/>
          </a:xfrm>
        </p:grpSpPr>
        <p:sp>
          <p:nvSpPr>
            <p:cNvPr id="11" name="Google Shape;11;p50"/>
            <p:cNvSpPr/>
            <p:nvPr/>
          </p:nvSpPr>
          <p:spPr>
            <a:xfrm>
              <a:off x="0" y="3639201"/>
              <a:ext cx="9143972" cy="2289867"/>
            </a:xfrm>
            <a:custGeom>
              <a:rect b="b" l="l" r="r" t="t"/>
              <a:pathLst>
                <a:path extrusionOk="0" h="58348" w="87044">
                  <a:moveTo>
                    <a:pt x="0" y="1"/>
                  </a:moveTo>
                  <a:lnTo>
                    <a:pt x="0" y="58347"/>
                  </a:lnTo>
                  <a:lnTo>
                    <a:pt x="87043" y="58347"/>
                  </a:lnTo>
                  <a:lnTo>
                    <a:pt x="87043" y="1"/>
                  </a:lnTo>
                  <a:close/>
                </a:path>
              </a:pathLst>
            </a:custGeom>
            <a:solidFill>
              <a:srgbClr val="3AAE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50"/>
            <p:cNvSpPr/>
            <p:nvPr/>
          </p:nvSpPr>
          <p:spPr>
            <a:xfrm>
              <a:off x="809418" y="4403172"/>
              <a:ext cx="154504" cy="47888"/>
            </a:xfrm>
            <a:custGeom>
              <a:rect b="b" l="l" r="r" t="t"/>
              <a:pathLst>
                <a:path extrusionOk="0" h="645" w="2081">
                  <a:moveTo>
                    <a:pt x="1234" y="1"/>
                  </a:moveTo>
                  <a:cubicBezTo>
                    <a:pt x="989" y="1"/>
                    <a:pt x="711" y="68"/>
                    <a:pt x="427" y="268"/>
                  </a:cubicBezTo>
                  <a:cubicBezTo>
                    <a:pt x="427" y="268"/>
                    <a:pt x="195" y="37"/>
                    <a:pt x="118" y="37"/>
                  </a:cubicBezTo>
                  <a:cubicBezTo>
                    <a:pt x="111" y="37"/>
                    <a:pt x="105" y="38"/>
                    <a:pt x="101" y="43"/>
                  </a:cubicBezTo>
                  <a:cubicBezTo>
                    <a:pt x="51" y="118"/>
                    <a:pt x="276" y="293"/>
                    <a:pt x="251" y="368"/>
                  </a:cubicBezTo>
                  <a:cubicBezTo>
                    <a:pt x="226" y="444"/>
                    <a:pt x="0" y="644"/>
                    <a:pt x="101" y="644"/>
                  </a:cubicBezTo>
                  <a:cubicBezTo>
                    <a:pt x="201" y="644"/>
                    <a:pt x="351" y="494"/>
                    <a:pt x="452" y="419"/>
                  </a:cubicBezTo>
                  <a:cubicBezTo>
                    <a:pt x="452" y="419"/>
                    <a:pt x="926" y="592"/>
                    <a:pt x="1374" y="592"/>
                  </a:cubicBezTo>
                  <a:cubicBezTo>
                    <a:pt x="1668" y="592"/>
                    <a:pt x="1951" y="517"/>
                    <a:pt x="2081" y="268"/>
                  </a:cubicBezTo>
                  <a:cubicBezTo>
                    <a:pt x="2081" y="268"/>
                    <a:pt x="1724" y="1"/>
                    <a:pt x="1234" y="1"/>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50"/>
            <p:cNvSpPr/>
            <p:nvPr/>
          </p:nvSpPr>
          <p:spPr>
            <a:xfrm>
              <a:off x="643778" y="4313855"/>
              <a:ext cx="95034" cy="29253"/>
            </a:xfrm>
            <a:custGeom>
              <a:rect b="b" l="l" r="r" t="t"/>
              <a:pathLst>
                <a:path extrusionOk="0" h="394" w="1280">
                  <a:moveTo>
                    <a:pt x="752" y="1"/>
                  </a:moveTo>
                  <a:cubicBezTo>
                    <a:pt x="600" y="1"/>
                    <a:pt x="427" y="43"/>
                    <a:pt x="252" y="168"/>
                  </a:cubicBezTo>
                  <a:cubicBezTo>
                    <a:pt x="252" y="168"/>
                    <a:pt x="136" y="34"/>
                    <a:pt x="91" y="34"/>
                  </a:cubicBezTo>
                  <a:cubicBezTo>
                    <a:pt x="84" y="34"/>
                    <a:pt x="79" y="36"/>
                    <a:pt x="76" y="43"/>
                  </a:cubicBezTo>
                  <a:cubicBezTo>
                    <a:pt x="26" y="68"/>
                    <a:pt x="176" y="193"/>
                    <a:pt x="151" y="218"/>
                  </a:cubicBezTo>
                  <a:cubicBezTo>
                    <a:pt x="126" y="268"/>
                    <a:pt x="1" y="394"/>
                    <a:pt x="51" y="394"/>
                  </a:cubicBezTo>
                  <a:cubicBezTo>
                    <a:pt x="126" y="394"/>
                    <a:pt x="226" y="293"/>
                    <a:pt x="277" y="268"/>
                  </a:cubicBezTo>
                  <a:cubicBezTo>
                    <a:pt x="277" y="268"/>
                    <a:pt x="569" y="366"/>
                    <a:pt x="843" y="366"/>
                  </a:cubicBezTo>
                  <a:cubicBezTo>
                    <a:pt x="1030" y="366"/>
                    <a:pt x="1208" y="320"/>
                    <a:pt x="1279" y="168"/>
                  </a:cubicBezTo>
                  <a:cubicBezTo>
                    <a:pt x="1279" y="168"/>
                    <a:pt x="1056" y="1"/>
                    <a:pt x="752" y="1"/>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50"/>
            <p:cNvSpPr/>
            <p:nvPr/>
          </p:nvSpPr>
          <p:spPr>
            <a:xfrm>
              <a:off x="420523" y="4168706"/>
              <a:ext cx="94959" cy="29253"/>
            </a:xfrm>
            <a:custGeom>
              <a:rect b="b" l="l" r="r" t="t"/>
              <a:pathLst>
                <a:path extrusionOk="0" h="394" w="1279">
                  <a:moveTo>
                    <a:pt x="751" y="1"/>
                  </a:moveTo>
                  <a:cubicBezTo>
                    <a:pt x="599" y="1"/>
                    <a:pt x="426" y="43"/>
                    <a:pt x="251" y="168"/>
                  </a:cubicBezTo>
                  <a:cubicBezTo>
                    <a:pt x="251" y="168"/>
                    <a:pt x="117" y="34"/>
                    <a:pt x="66" y="34"/>
                  </a:cubicBezTo>
                  <a:cubicBezTo>
                    <a:pt x="59" y="34"/>
                    <a:pt x="54" y="36"/>
                    <a:pt x="50" y="43"/>
                  </a:cubicBezTo>
                  <a:cubicBezTo>
                    <a:pt x="25" y="68"/>
                    <a:pt x="151" y="193"/>
                    <a:pt x="151" y="218"/>
                  </a:cubicBezTo>
                  <a:cubicBezTo>
                    <a:pt x="126" y="268"/>
                    <a:pt x="0" y="394"/>
                    <a:pt x="50" y="394"/>
                  </a:cubicBezTo>
                  <a:cubicBezTo>
                    <a:pt x="101" y="394"/>
                    <a:pt x="201" y="293"/>
                    <a:pt x="276" y="268"/>
                  </a:cubicBezTo>
                  <a:cubicBezTo>
                    <a:pt x="276" y="268"/>
                    <a:pt x="560" y="366"/>
                    <a:pt x="832" y="366"/>
                  </a:cubicBezTo>
                  <a:cubicBezTo>
                    <a:pt x="1017" y="366"/>
                    <a:pt x="1197" y="320"/>
                    <a:pt x="1279" y="168"/>
                  </a:cubicBezTo>
                  <a:cubicBezTo>
                    <a:pt x="1279" y="168"/>
                    <a:pt x="1056" y="1"/>
                    <a:pt x="751" y="1"/>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50"/>
            <p:cNvSpPr/>
            <p:nvPr/>
          </p:nvSpPr>
          <p:spPr>
            <a:xfrm>
              <a:off x="465144" y="4694286"/>
              <a:ext cx="95034" cy="30292"/>
            </a:xfrm>
            <a:custGeom>
              <a:rect b="b" l="l" r="r" t="t"/>
              <a:pathLst>
                <a:path extrusionOk="0" h="408" w="1280">
                  <a:moveTo>
                    <a:pt x="752" y="1"/>
                  </a:moveTo>
                  <a:cubicBezTo>
                    <a:pt x="600" y="1"/>
                    <a:pt x="427" y="40"/>
                    <a:pt x="252" y="157"/>
                  </a:cubicBezTo>
                  <a:cubicBezTo>
                    <a:pt x="252" y="157"/>
                    <a:pt x="123" y="29"/>
                    <a:pt x="84" y="29"/>
                  </a:cubicBezTo>
                  <a:cubicBezTo>
                    <a:pt x="81" y="29"/>
                    <a:pt x="78" y="30"/>
                    <a:pt x="76" y="31"/>
                  </a:cubicBezTo>
                  <a:cubicBezTo>
                    <a:pt x="26" y="82"/>
                    <a:pt x="176" y="182"/>
                    <a:pt x="151" y="232"/>
                  </a:cubicBezTo>
                  <a:cubicBezTo>
                    <a:pt x="126" y="282"/>
                    <a:pt x="1" y="407"/>
                    <a:pt x="76" y="407"/>
                  </a:cubicBezTo>
                  <a:cubicBezTo>
                    <a:pt x="126" y="407"/>
                    <a:pt x="226" y="307"/>
                    <a:pt x="277" y="282"/>
                  </a:cubicBezTo>
                  <a:cubicBezTo>
                    <a:pt x="277" y="282"/>
                    <a:pt x="554" y="374"/>
                    <a:pt x="821" y="374"/>
                  </a:cubicBezTo>
                  <a:cubicBezTo>
                    <a:pt x="1016" y="374"/>
                    <a:pt x="1205" y="326"/>
                    <a:pt x="1279" y="157"/>
                  </a:cubicBezTo>
                  <a:cubicBezTo>
                    <a:pt x="1279" y="157"/>
                    <a:pt x="1056" y="1"/>
                    <a:pt x="752" y="1"/>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50"/>
            <p:cNvSpPr/>
            <p:nvPr/>
          </p:nvSpPr>
          <p:spPr>
            <a:xfrm>
              <a:off x="193482" y="3881832"/>
              <a:ext cx="322001" cy="521126"/>
            </a:xfrm>
            <a:custGeom>
              <a:rect b="b" l="l" r="r" t="t"/>
              <a:pathLst>
                <a:path extrusionOk="0" h="7019" w="4337">
                  <a:moveTo>
                    <a:pt x="3610" y="1"/>
                  </a:moveTo>
                  <a:cubicBezTo>
                    <a:pt x="3484" y="26"/>
                    <a:pt x="3359" y="126"/>
                    <a:pt x="3334" y="276"/>
                  </a:cubicBezTo>
                  <a:cubicBezTo>
                    <a:pt x="3309" y="377"/>
                    <a:pt x="3334" y="502"/>
                    <a:pt x="3409" y="627"/>
                  </a:cubicBezTo>
                  <a:cubicBezTo>
                    <a:pt x="3409" y="652"/>
                    <a:pt x="3434" y="677"/>
                    <a:pt x="3459" y="703"/>
                  </a:cubicBezTo>
                  <a:cubicBezTo>
                    <a:pt x="3509" y="753"/>
                    <a:pt x="3535" y="803"/>
                    <a:pt x="3535" y="828"/>
                  </a:cubicBezTo>
                  <a:cubicBezTo>
                    <a:pt x="3560" y="903"/>
                    <a:pt x="3509" y="978"/>
                    <a:pt x="3459" y="1003"/>
                  </a:cubicBezTo>
                  <a:cubicBezTo>
                    <a:pt x="3384" y="1053"/>
                    <a:pt x="3309" y="1053"/>
                    <a:pt x="3259" y="1053"/>
                  </a:cubicBezTo>
                  <a:cubicBezTo>
                    <a:pt x="3184" y="828"/>
                    <a:pt x="3058" y="652"/>
                    <a:pt x="2858" y="552"/>
                  </a:cubicBezTo>
                  <a:cubicBezTo>
                    <a:pt x="2837" y="538"/>
                    <a:pt x="2814" y="532"/>
                    <a:pt x="2791" y="532"/>
                  </a:cubicBezTo>
                  <a:cubicBezTo>
                    <a:pt x="2731" y="532"/>
                    <a:pt x="2668" y="573"/>
                    <a:pt x="2632" y="627"/>
                  </a:cubicBezTo>
                  <a:cubicBezTo>
                    <a:pt x="2607" y="703"/>
                    <a:pt x="2632" y="803"/>
                    <a:pt x="2707" y="828"/>
                  </a:cubicBezTo>
                  <a:cubicBezTo>
                    <a:pt x="2883" y="928"/>
                    <a:pt x="2958" y="1129"/>
                    <a:pt x="2983" y="1279"/>
                  </a:cubicBezTo>
                  <a:cubicBezTo>
                    <a:pt x="3008" y="1479"/>
                    <a:pt x="2958" y="1705"/>
                    <a:pt x="2858" y="1880"/>
                  </a:cubicBezTo>
                  <a:cubicBezTo>
                    <a:pt x="2858" y="1880"/>
                    <a:pt x="2858" y="1906"/>
                    <a:pt x="2858" y="1906"/>
                  </a:cubicBezTo>
                  <a:cubicBezTo>
                    <a:pt x="2726" y="1962"/>
                    <a:pt x="2581" y="1990"/>
                    <a:pt x="2442" y="1990"/>
                  </a:cubicBezTo>
                  <a:cubicBezTo>
                    <a:pt x="2396" y="1990"/>
                    <a:pt x="2350" y="1987"/>
                    <a:pt x="2306" y="1981"/>
                  </a:cubicBezTo>
                  <a:cubicBezTo>
                    <a:pt x="2231" y="1956"/>
                    <a:pt x="2181" y="1931"/>
                    <a:pt x="2131" y="1906"/>
                  </a:cubicBezTo>
                  <a:cubicBezTo>
                    <a:pt x="2106" y="1855"/>
                    <a:pt x="2081" y="1805"/>
                    <a:pt x="2081" y="1780"/>
                  </a:cubicBezTo>
                  <a:cubicBezTo>
                    <a:pt x="2081" y="1730"/>
                    <a:pt x="2131" y="1680"/>
                    <a:pt x="2181" y="1630"/>
                  </a:cubicBezTo>
                  <a:lnTo>
                    <a:pt x="2206" y="1630"/>
                  </a:lnTo>
                  <a:cubicBezTo>
                    <a:pt x="2256" y="1580"/>
                    <a:pt x="2332" y="1505"/>
                    <a:pt x="2382" y="1429"/>
                  </a:cubicBezTo>
                  <a:cubicBezTo>
                    <a:pt x="2432" y="1304"/>
                    <a:pt x="2407" y="1129"/>
                    <a:pt x="2281" y="1053"/>
                  </a:cubicBezTo>
                  <a:cubicBezTo>
                    <a:pt x="2261" y="1047"/>
                    <a:pt x="2243" y="1044"/>
                    <a:pt x="2226" y="1044"/>
                  </a:cubicBezTo>
                  <a:cubicBezTo>
                    <a:pt x="2181" y="1044"/>
                    <a:pt x="2149" y="1067"/>
                    <a:pt x="2131" y="1104"/>
                  </a:cubicBezTo>
                  <a:cubicBezTo>
                    <a:pt x="2106" y="1154"/>
                    <a:pt x="2131" y="1229"/>
                    <a:pt x="2181" y="1254"/>
                  </a:cubicBezTo>
                  <a:cubicBezTo>
                    <a:pt x="2181" y="1254"/>
                    <a:pt x="2206" y="1304"/>
                    <a:pt x="2181" y="1329"/>
                  </a:cubicBezTo>
                  <a:cubicBezTo>
                    <a:pt x="2156" y="1379"/>
                    <a:pt x="2106" y="1404"/>
                    <a:pt x="2056" y="1454"/>
                  </a:cubicBezTo>
                  <a:lnTo>
                    <a:pt x="2031" y="1479"/>
                  </a:lnTo>
                  <a:cubicBezTo>
                    <a:pt x="2006" y="1505"/>
                    <a:pt x="1981" y="1555"/>
                    <a:pt x="1956" y="1580"/>
                  </a:cubicBezTo>
                  <a:cubicBezTo>
                    <a:pt x="1931" y="1555"/>
                    <a:pt x="1931" y="1555"/>
                    <a:pt x="1905" y="1530"/>
                  </a:cubicBezTo>
                  <a:cubicBezTo>
                    <a:pt x="1830" y="1479"/>
                    <a:pt x="1755" y="1429"/>
                    <a:pt x="1655" y="1429"/>
                  </a:cubicBezTo>
                  <a:cubicBezTo>
                    <a:pt x="1630" y="1454"/>
                    <a:pt x="1580" y="1454"/>
                    <a:pt x="1555" y="1454"/>
                  </a:cubicBezTo>
                  <a:cubicBezTo>
                    <a:pt x="1504" y="1479"/>
                    <a:pt x="1454" y="1479"/>
                    <a:pt x="1404" y="1479"/>
                  </a:cubicBezTo>
                  <a:cubicBezTo>
                    <a:pt x="1379" y="1454"/>
                    <a:pt x="1329" y="1429"/>
                    <a:pt x="1329" y="1379"/>
                  </a:cubicBezTo>
                  <a:cubicBezTo>
                    <a:pt x="1329" y="1329"/>
                    <a:pt x="1329" y="1304"/>
                    <a:pt x="1354" y="1279"/>
                  </a:cubicBezTo>
                  <a:cubicBezTo>
                    <a:pt x="1379" y="1254"/>
                    <a:pt x="1404" y="1204"/>
                    <a:pt x="1379" y="1179"/>
                  </a:cubicBezTo>
                  <a:cubicBezTo>
                    <a:pt x="1362" y="1179"/>
                    <a:pt x="1346" y="1168"/>
                    <a:pt x="1329" y="1168"/>
                  </a:cubicBezTo>
                  <a:cubicBezTo>
                    <a:pt x="1321" y="1168"/>
                    <a:pt x="1312" y="1170"/>
                    <a:pt x="1304" y="1179"/>
                  </a:cubicBezTo>
                  <a:cubicBezTo>
                    <a:pt x="1229" y="1229"/>
                    <a:pt x="1204" y="1329"/>
                    <a:pt x="1229" y="1404"/>
                  </a:cubicBezTo>
                  <a:cubicBezTo>
                    <a:pt x="1229" y="1479"/>
                    <a:pt x="1304" y="1555"/>
                    <a:pt x="1379" y="1580"/>
                  </a:cubicBezTo>
                  <a:cubicBezTo>
                    <a:pt x="1401" y="1587"/>
                    <a:pt x="1421" y="1590"/>
                    <a:pt x="1440" y="1590"/>
                  </a:cubicBezTo>
                  <a:cubicBezTo>
                    <a:pt x="1486" y="1590"/>
                    <a:pt x="1526" y="1572"/>
                    <a:pt x="1580" y="1555"/>
                  </a:cubicBezTo>
                  <a:lnTo>
                    <a:pt x="1655" y="1555"/>
                  </a:lnTo>
                  <a:cubicBezTo>
                    <a:pt x="1730" y="1555"/>
                    <a:pt x="1780" y="1580"/>
                    <a:pt x="1830" y="1605"/>
                  </a:cubicBezTo>
                  <a:cubicBezTo>
                    <a:pt x="1855" y="1630"/>
                    <a:pt x="1880" y="1655"/>
                    <a:pt x="1880" y="1680"/>
                  </a:cubicBezTo>
                  <a:cubicBezTo>
                    <a:pt x="1880" y="1705"/>
                    <a:pt x="1880" y="1730"/>
                    <a:pt x="1880" y="1755"/>
                  </a:cubicBezTo>
                  <a:cubicBezTo>
                    <a:pt x="1855" y="1855"/>
                    <a:pt x="1905" y="1981"/>
                    <a:pt x="2006" y="2056"/>
                  </a:cubicBezTo>
                  <a:cubicBezTo>
                    <a:pt x="2056" y="2106"/>
                    <a:pt x="2131" y="2156"/>
                    <a:pt x="2231" y="2181"/>
                  </a:cubicBezTo>
                  <a:lnTo>
                    <a:pt x="2256" y="2181"/>
                  </a:lnTo>
                  <a:cubicBezTo>
                    <a:pt x="2382" y="2206"/>
                    <a:pt x="2507" y="2206"/>
                    <a:pt x="2657" y="2206"/>
                  </a:cubicBezTo>
                  <a:cubicBezTo>
                    <a:pt x="2557" y="2307"/>
                    <a:pt x="2432" y="2432"/>
                    <a:pt x="2306" y="2557"/>
                  </a:cubicBezTo>
                  <a:cubicBezTo>
                    <a:pt x="2206" y="2657"/>
                    <a:pt x="2081" y="2783"/>
                    <a:pt x="1981" y="2933"/>
                  </a:cubicBezTo>
                  <a:cubicBezTo>
                    <a:pt x="1956" y="2933"/>
                    <a:pt x="1931" y="2958"/>
                    <a:pt x="1905" y="3008"/>
                  </a:cubicBezTo>
                  <a:cubicBezTo>
                    <a:pt x="1880" y="3033"/>
                    <a:pt x="1855" y="3084"/>
                    <a:pt x="1830" y="3134"/>
                  </a:cubicBezTo>
                  <a:cubicBezTo>
                    <a:pt x="1635" y="3403"/>
                    <a:pt x="1510" y="3767"/>
                    <a:pt x="1551" y="4111"/>
                  </a:cubicBezTo>
                  <a:lnTo>
                    <a:pt x="1551" y="4111"/>
                  </a:lnTo>
                  <a:cubicBezTo>
                    <a:pt x="1501" y="4110"/>
                    <a:pt x="1429" y="4085"/>
                    <a:pt x="1404" y="4061"/>
                  </a:cubicBezTo>
                  <a:cubicBezTo>
                    <a:pt x="1379" y="4036"/>
                    <a:pt x="1379" y="4011"/>
                    <a:pt x="1379" y="3886"/>
                  </a:cubicBezTo>
                  <a:cubicBezTo>
                    <a:pt x="1379" y="3835"/>
                    <a:pt x="1404" y="3760"/>
                    <a:pt x="1379" y="3685"/>
                  </a:cubicBezTo>
                  <a:cubicBezTo>
                    <a:pt x="1354" y="3485"/>
                    <a:pt x="1229" y="3359"/>
                    <a:pt x="1129" y="3234"/>
                  </a:cubicBezTo>
                  <a:cubicBezTo>
                    <a:pt x="1053" y="3159"/>
                    <a:pt x="1003" y="3084"/>
                    <a:pt x="953" y="2983"/>
                  </a:cubicBezTo>
                  <a:cubicBezTo>
                    <a:pt x="928" y="2883"/>
                    <a:pt x="903" y="2783"/>
                    <a:pt x="928" y="2708"/>
                  </a:cubicBezTo>
                  <a:cubicBezTo>
                    <a:pt x="953" y="2657"/>
                    <a:pt x="978" y="2582"/>
                    <a:pt x="1053" y="2557"/>
                  </a:cubicBezTo>
                  <a:cubicBezTo>
                    <a:pt x="1078" y="2557"/>
                    <a:pt x="1129" y="2582"/>
                    <a:pt x="1154" y="2607"/>
                  </a:cubicBezTo>
                  <a:cubicBezTo>
                    <a:pt x="1154" y="2607"/>
                    <a:pt x="1154" y="2632"/>
                    <a:pt x="1154" y="2657"/>
                  </a:cubicBezTo>
                  <a:cubicBezTo>
                    <a:pt x="1179" y="2733"/>
                    <a:pt x="1204" y="2833"/>
                    <a:pt x="1304" y="2883"/>
                  </a:cubicBezTo>
                  <a:cubicBezTo>
                    <a:pt x="1341" y="2920"/>
                    <a:pt x="1391" y="2943"/>
                    <a:pt x="1445" y="2943"/>
                  </a:cubicBezTo>
                  <a:cubicBezTo>
                    <a:pt x="1464" y="2943"/>
                    <a:pt x="1484" y="2940"/>
                    <a:pt x="1504" y="2933"/>
                  </a:cubicBezTo>
                  <a:cubicBezTo>
                    <a:pt x="1605" y="2908"/>
                    <a:pt x="1705" y="2833"/>
                    <a:pt x="1755" y="2733"/>
                  </a:cubicBezTo>
                  <a:cubicBezTo>
                    <a:pt x="1880" y="2457"/>
                    <a:pt x="1780" y="2081"/>
                    <a:pt x="1504" y="1931"/>
                  </a:cubicBezTo>
                  <a:cubicBezTo>
                    <a:pt x="1483" y="1917"/>
                    <a:pt x="1461" y="1910"/>
                    <a:pt x="1438" y="1910"/>
                  </a:cubicBezTo>
                  <a:cubicBezTo>
                    <a:pt x="1379" y="1910"/>
                    <a:pt x="1322" y="1952"/>
                    <a:pt x="1304" y="2006"/>
                  </a:cubicBezTo>
                  <a:cubicBezTo>
                    <a:pt x="1254" y="2081"/>
                    <a:pt x="1279" y="2181"/>
                    <a:pt x="1354" y="2206"/>
                  </a:cubicBezTo>
                  <a:cubicBezTo>
                    <a:pt x="1454" y="2281"/>
                    <a:pt x="1530" y="2432"/>
                    <a:pt x="1479" y="2557"/>
                  </a:cubicBezTo>
                  <a:cubicBezTo>
                    <a:pt x="1479" y="2532"/>
                    <a:pt x="1454" y="2507"/>
                    <a:pt x="1454" y="2482"/>
                  </a:cubicBezTo>
                  <a:cubicBezTo>
                    <a:pt x="1392" y="2337"/>
                    <a:pt x="1228" y="2244"/>
                    <a:pt x="1059" y="2244"/>
                  </a:cubicBezTo>
                  <a:cubicBezTo>
                    <a:pt x="1024" y="2244"/>
                    <a:pt x="988" y="2248"/>
                    <a:pt x="953" y="2256"/>
                  </a:cubicBezTo>
                  <a:cubicBezTo>
                    <a:pt x="853" y="2281"/>
                    <a:pt x="778" y="2357"/>
                    <a:pt x="728" y="2432"/>
                  </a:cubicBezTo>
                  <a:cubicBezTo>
                    <a:pt x="728" y="2407"/>
                    <a:pt x="702" y="2382"/>
                    <a:pt x="702" y="2357"/>
                  </a:cubicBezTo>
                  <a:cubicBezTo>
                    <a:pt x="702" y="2281"/>
                    <a:pt x="702" y="2206"/>
                    <a:pt x="728" y="2131"/>
                  </a:cubicBezTo>
                  <a:cubicBezTo>
                    <a:pt x="728" y="2081"/>
                    <a:pt x="728" y="2031"/>
                    <a:pt x="728" y="1981"/>
                  </a:cubicBezTo>
                  <a:cubicBezTo>
                    <a:pt x="728" y="1880"/>
                    <a:pt x="702" y="1680"/>
                    <a:pt x="577" y="1580"/>
                  </a:cubicBezTo>
                  <a:cubicBezTo>
                    <a:pt x="522" y="1538"/>
                    <a:pt x="459" y="1520"/>
                    <a:pt x="397" y="1520"/>
                  </a:cubicBezTo>
                  <a:cubicBezTo>
                    <a:pt x="347" y="1520"/>
                    <a:pt x="296" y="1532"/>
                    <a:pt x="251" y="1555"/>
                  </a:cubicBezTo>
                  <a:cubicBezTo>
                    <a:pt x="151" y="1605"/>
                    <a:pt x="76" y="1705"/>
                    <a:pt x="76" y="1805"/>
                  </a:cubicBezTo>
                  <a:cubicBezTo>
                    <a:pt x="76" y="1855"/>
                    <a:pt x="101" y="1880"/>
                    <a:pt x="126" y="1880"/>
                  </a:cubicBezTo>
                  <a:cubicBezTo>
                    <a:pt x="151" y="1880"/>
                    <a:pt x="176" y="1855"/>
                    <a:pt x="176" y="1830"/>
                  </a:cubicBezTo>
                  <a:cubicBezTo>
                    <a:pt x="176" y="1755"/>
                    <a:pt x="226" y="1680"/>
                    <a:pt x="301" y="1655"/>
                  </a:cubicBezTo>
                  <a:cubicBezTo>
                    <a:pt x="323" y="1634"/>
                    <a:pt x="353" y="1626"/>
                    <a:pt x="384" y="1626"/>
                  </a:cubicBezTo>
                  <a:cubicBezTo>
                    <a:pt x="427" y="1626"/>
                    <a:pt x="473" y="1640"/>
                    <a:pt x="502" y="1655"/>
                  </a:cubicBezTo>
                  <a:cubicBezTo>
                    <a:pt x="602" y="1730"/>
                    <a:pt x="627" y="1906"/>
                    <a:pt x="627" y="1981"/>
                  </a:cubicBezTo>
                  <a:cubicBezTo>
                    <a:pt x="627" y="2031"/>
                    <a:pt x="627" y="2081"/>
                    <a:pt x="602" y="2131"/>
                  </a:cubicBezTo>
                  <a:cubicBezTo>
                    <a:pt x="602" y="2206"/>
                    <a:pt x="602" y="2281"/>
                    <a:pt x="602" y="2382"/>
                  </a:cubicBezTo>
                  <a:cubicBezTo>
                    <a:pt x="602" y="2432"/>
                    <a:pt x="627" y="2482"/>
                    <a:pt x="652" y="2532"/>
                  </a:cubicBezTo>
                  <a:cubicBezTo>
                    <a:pt x="627" y="2582"/>
                    <a:pt x="627" y="2607"/>
                    <a:pt x="602" y="2657"/>
                  </a:cubicBezTo>
                  <a:cubicBezTo>
                    <a:pt x="577" y="2783"/>
                    <a:pt x="602" y="2933"/>
                    <a:pt x="652" y="3109"/>
                  </a:cubicBezTo>
                  <a:cubicBezTo>
                    <a:pt x="677" y="3159"/>
                    <a:pt x="702" y="3184"/>
                    <a:pt x="728" y="3234"/>
                  </a:cubicBezTo>
                  <a:cubicBezTo>
                    <a:pt x="677" y="3221"/>
                    <a:pt x="634" y="3215"/>
                    <a:pt x="590" y="3215"/>
                  </a:cubicBezTo>
                  <a:cubicBezTo>
                    <a:pt x="546" y="3215"/>
                    <a:pt x="502" y="3221"/>
                    <a:pt x="452" y="3234"/>
                  </a:cubicBezTo>
                  <a:cubicBezTo>
                    <a:pt x="226" y="3259"/>
                    <a:pt x="1" y="3510"/>
                    <a:pt x="51" y="3760"/>
                  </a:cubicBezTo>
                  <a:cubicBezTo>
                    <a:pt x="76" y="3860"/>
                    <a:pt x="126" y="3961"/>
                    <a:pt x="226" y="3986"/>
                  </a:cubicBezTo>
                  <a:cubicBezTo>
                    <a:pt x="246" y="3992"/>
                    <a:pt x="267" y="3996"/>
                    <a:pt x="286" y="3996"/>
                  </a:cubicBezTo>
                  <a:cubicBezTo>
                    <a:pt x="340" y="3996"/>
                    <a:pt x="390" y="3972"/>
                    <a:pt x="427" y="3936"/>
                  </a:cubicBezTo>
                  <a:cubicBezTo>
                    <a:pt x="477" y="3911"/>
                    <a:pt x="502" y="3835"/>
                    <a:pt x="502" y="3785"/>
                  </a:cubicBezTo>
                  <a:cubicBezTo>
                    <a:pt x="502" y="3735"/>
                    <a:pt x="452" y="3685"/>
                    <a:pt x="377" y="3685"/>
                  </a:cubicBezTo>
                  <a:cubicBezTo>
                    <a:pt x="327" y="3685"/>
                    <a:pt x="301" y="3735"/>
                    <a:pt x="276" y="3760"/>
                  </a:cubicBezTo>
                  <a:cubicBezTo>
                    <a:pt x="276" y="3760"/>
                    <a:pt x="251" y="3735"/>
                    <a:pt x="251" y="3710"/>
                  </a:cubicBezTo>
                  <a:cubicBezTo>
                    <a:pt x="226" y="3585"/>
                    <a:pt x="377" y="3459"/>
                    <a:pt x="502" y="3434"/>
                  </a:cubicBezTo>
                  <a:cubicBezTo>
                    <a:pt x="523" y="3430"/>
                    <a:pt x="546" y="3428"/>
                    <a:pt x="569" y="3428"/>
                  </a:cubicBezTo>
                  <a:cubicBezTo>
                    <a:pt x="680" y="3428"/>
                    <a:pt x="808" y="3477"/>
                    <a:pt x="953" y="3560"/>
                  </a:cubicBezTo>
                  <a:cubicBezTo>
                    <a:pt x="978" y="3560"/>
                    <a:pt x="978" y="3560"/>
                    <a:pt x="978" y="3585"/>
                  </a:cubicBezTo>
                  <a:cubicBezTo>
                    <a:pt x="1028" y="3635"/>
                    <a:pt x="1053" y="3685"/>
                    <a:pt x="1053" y="3735"/>
                  </a:cubicBezTo>
                  <a:cubicBezTo>
                    <a:pt x="1078" y="3785"/>
                    <a:pt x="1078" y="3835"/>
                    <a:pt x="1053" y="3886"/>
                  </a:cubicBezTo>
                  <a:cubicBezTo>
                    <a:pt x="1053" y="4011"/>
                    <a:pt x="1053" y="4161"/>
                    <a:pt x="1204" y="4312"/>
                  </a:cubicBezTo>
                  <a:cubicBezTo>
                    <a:pt x="1254" y="4362"/>
                    <a:pt x="1329" y="4387"/>
                    <a:pt x="1429" y="4437"/>
                  </a:cubicBezTo>
                  <a:cubicBezTo>
                    <a:pt x="1555" y="4462"/>
                    <a:pt x="1705" y="4512"/>
                    <a:pt x="1780" y="4587"/>
                  </a:cubicBezTo>
                  <a:cubicBezTo>
                    <a:pt x="1880" y="4713"/>
                    <a:pt x="1981" y="4813"/>
                    <a:pt x="2081" y="4913"/>
                  </a:cubicBezTo>
                  <a:cubicBezTo>
                    <a:pt x="2181" y="4988"/>
                    <a:pt x="2256" y="5038"/>
                    <a:pt x="2332" y="5139"/>
                  </a:cubicBezTo>
                  <a:cubicBezTo>
                    <a:pt x="2733" y="5565"/>
                    <a:pt x="2733" y="6317"/>
                    <a:pt x="2332" y="6743"/>
                  </a:cubicBezTo>
                  <a:cubicBezTo>
                    <a:pt x="2281" y="6818"/>
                    <a:pt x="2281" y="6918"/>
                    <a:pt x="2332" y="6968"/>
                  </a:cubicBezTo>
                  <a:cubicBezTo>
                    <a:pt x="2357" y="6993"/>
                    <a:pt x="2382" y="6993"/>
                    <a:pt x="2407" y="7018"/>
                  </a:cubicBezTo>
                  <a:cubicBezTo>
                    <a:pt x="2457" y="7018"/>
                    <a:pt x="2532" y="6993"/>
                    <a:pt x="2582" y="6968"/>
                  </a:cubicBezTo>
                  <a:cubicBezTo>
                    <a:pt x="2983" y="6517"/>
                    <a:pt x="3058" y="5815"/>
                    <a:pt x="2808" y="5264"/>
                  </a:cubicBezTo>
                  <a:cubicBezTo>
                    <a:pt x="2908" y="5264"/>
                    <a:pt x="3008" y="5189"/>
                    <a:pt x="3058" y="5114"/>
                  </a:cubicBezTo>
                  <a:cubicBezTo>
                    <a:pt x="3108" y="5038"/>
                    <a:pt x="3134" y="4938"/>
                    <a:pt x="3134" y="4863"/>
                  </a:cubicBezTo>
                  <a:cubicBezTo>
                    <a:pt x="3159" y="4813"/>
                    <a:pt x="3159" y="4788"/>
                    <a:pt x="3159" y="4738"/>
                  </a:cubicBezTo>
                  <a:cubicBezTo>
                    <a:pt x="3209" y="4587"/>
                    <a:pt x="3334" y="4487"/>
                    <a:pt x="3484" y="4462"/>
                  </a:cubicBezTo>
                  <a:cubicBezTo>
                    <a:pt x="3509" y="4462"/>
                    <a:pt x="3535" y="4412"/>
                    <a:pt x="3509" y="4387"/>
                  </a:cubicBezTo>
                  <a:cubicBezTo>
                    <a:pt x="3509" y="4369"/>
                    <a:pt x="3497" y="4351"/>
                    <a:pt x="3481" y="4351"/>
                  </a:cubicBezTo>
                  <a:cubicBezTo>
                    <a:pt x="3474" y="4351"/>
                    <a:pt x="3467" y="4354"/>
                    <a:pt x="3459" y="4362"/>
                  </a:cubicBezTo>
                  <a:cubicBezTo>
                    <a:pt x="3284" y="4387"/>
                    <a:pt x="3134" y="4537"/>
                    <a:pt x="3058" y="4688"/>
                  </a:cubicBezTo>
                  <a:cubicBezTo>
                    <a:pt x="3058" y="4738"/>
                    <a:pt x="3033" y="4813"/>
                    <a:pt x="3033" y="4863"/>
                  </a:cubicBezTo>
                  <a:cubicBezTo>
                    <a:pt x="3033" y="4913"/>
                    <a:pt x="3008" y="4988"/>
                    <a:pt x="2983" y="5038"/>
                  </a:cubicBezTo>
                  <a:cubicBezTo>
                    <a:pt x="2933" y="5114"/>
                    <a:pt x="2858" y="5164"/>
                    <a:pt x="2758" y="5164"/>
                  </a:cubicBezTo>
                  <a:cubicBezTo>
                    <a:pt x="2707" y="5089"/>
                    <a:pt x="2657" y="4988"/>
                    <a:pt x="2582" y="4913"/>
                  </a:cubicBezTo>
                  <a:cubicBezTo>
                    <a:pt x="2482" y="4813"/>
                    <a:pt x="2407" y="4738"/>
                    <a:pt x="2306" y="4662"/>
                  </a:cubicBezTo>
                  <a:cubicBezTo>
                    <a:pt x="2256" y="4637"/>
                    <a:pt x="2231" y="4587"/>
                    <a:pt x="2206" y="4562"/>
                  </a:cubicBezTo>
                  <a:cubicBezTo>
                    <a:pt x="2181" y="4412"/>
                    <a:pt x="2231" y="4261"/>
                    <a:pt x="2332" y="4136"/>
                  </a:cubicBezTo>
                  <a:cubicBezTo>
                    <a:pt x="2382" y="4061"/>
                    <a:pt x="2482" y="3986"/>
                    <a:pt x="2557" y="3986"/>
                  </a:cubicBezTo>
                  <a:cubicBezTo>
                    <a:pt x="2657" y="3986"/>
                    <a:pt x="2733" y="4011"/>
                    <a:pt x="2758" y="4086"/>
                  </a:cubicBezTo>
                  <a:cubicBezTo>
                    <a:pt x="2783" y="4111"/>
                    <a:pt x="2758" y="4161"/>
                    <a:pt x="2758" y="4186"/>
                  </a:cubicBezTo>
                  <a:cubicBezTo>
                    <a:pt x="2733" y="4211"/>
                    <a:pt x="2733" y="4236"/>
                    <a:pt x="2682" y="4236"/>
                  </a:cubicBezTo>
                  <a:cubicBezTo>
                    <a:pt x="2632" y="4236"/>
                    <a:pt x="2607" y="4287"/>
                    <a:pt x="2607" y="4362"/>
                  </a:cubicBezTo>
                  <a:cubicBezTo>
                    <a:pt x="2607" y="4403"/>
                    <a:pt x="2641" y="4444"/>
                    <a:pt x="2694" y="4444"/>
                  </a:cubicBezTo>
                  <a:cubicBezTo>
                    <a:pt x="2706" y="4444"/>
                    <a:pt x="2719" y="4441"/>
                    <a:pt x="2733" y="4437"/>
                  </a:cubicBezTo>
                  <a:cubicBezTo>
                    <a:pt x="2808" y="4437"/>
                    <a:pt x="2883" y="4387"/>
                    <a:pt x="2933" y="4287"/>
                  </a:cubicBezTo>
                  <a:cubicBezTo>
                    <a:pt x="2983" y="4211"/>
                    <a:pt x="3008" y="4086"/>
                    <a:pt x="2958" y="4011"/>
                  </a:cubicBezTo>
                  <a:cubicBezTo>
                    <a:pt x="2908" y="3860"/>
                    <a:pt x="2733" y="3760"/>
                    <a:pt x="2532" y="3760"/>
                  </a:cubicBezTo>
                  <a:cubicBezTo>
                    <a:pt x="2407" y="3785"/>
                    <a:pt x="2256" y="3860"/>
                    <a:pt x="2156" y="4011"/>
                  </a:cubicBezTo>
                  <a:cubicBezTo>
                    <a:pt x="2081" y="4111"/>
                    <a:pt x="2031" y="4236"/>
                    <a:pt x="2006" y="4362"/>
                  </a:cubicBezTo>
                  <a:cubicBezTo>
                    <a:pt x="1981" y="4312"/>
                    <a:pt x="1956" y="4287"/>
                    <a:pt x="1931" y="4261"/>
                  </a:cubicBezTo>
                  <a:cubicBezTo>
                    <a:pt x="1755" y="3911"/>
                    <a:pt x="1931" y="3485"/>
                    <a:pt x="2156" y="3184"/>
                  </a:cubicBezTo>
                  <a:cubicBezTo>
                    <a:pt x="2295" y="3045"/>
                    <a:pt x="2520" y="2905"/>
                    <a:pt x="2672" y="2905"/>
                  </a:cubicBezTo>
                  <a:cubicBezTo>
                    <a:pt x="2685" y="2905"/>
                    <a:pt x="2696" y="2906"/>
                    <a:pt x="2707" y="2908"/>
                  </a:cubicBezTo>
                  <a:cubicBezTo>
                    <a:pt x="2758" y="2908"/>
                    <a:pt x="2833" y="2933"/>
                    <a:pt x="2908" y="2933"/>
                  </a:cubicBezTo>
                  <a:cubicBezTo>
                    <a:pt x="3002" y="2960"/>
                    <a:pt x="3103" y="2987"/>
                    <a:pt x="3203" y="2987"/>
                  </a:cubicBezTo>
                  <a:cubicBezTo>
                    <a:pt x="3291" y="2987"/>
                    <a:pt x="3378" y="2966"/>
                    <a:pt x="3459" y="2908"/>
                  </a:cubicBezTo>
                  <a:cubicBezTo>
                    <a:pt x="3535" y="2883"/>
                    <a:pt x="3585" y="2808"/>
                    <a:pt x="3635" y="2758"/>
                  </a:cubicBezTo>
                  <a:cubicBezTo>
                    <a:pt x="3660" y="2733"/>
                    <a:pt x="3710" y="2708"/>
                    <a:pt x="3760" y="2683"/>
                  </a:cubicBezTo>
                  <a:cubicBezTo>
                    <a:pt x="3785" y="2683"/>
                    <a:pt x="3810" y="2683"/>
                    <a:pt x="3835" y="2657"/>
                  </a:cubicBezTo>
                  <a:cubicBezTo>
                    <a:pt x="3936" y="2632"/>
                    <a:pt x="4036" y="2607"/>
                    <a:pt x="4111" y="2532"/>
                  </a:cubicBezTo>
                  <a:cubicBezTo>
                    <a:pt x="4236" y="2432"/>
                    <a:pt x="4337" y="2281"/>
                    <a:pt x="4312" y="2106"/>
                  </a:cubicBezTo>
                  <a:cubicBezTo>
                    <a:pt x="4293" y="2050"/>
                    <a:pt x="4260" y="2021"/>
                    <a:pt x="4213" y="2021"/>
                  </a:cubicBezTo>
                  <a:cubicBezTo>
                    <a:pt x="4197" y="2021"/>
                    <a:pt x="4180" y="2025"/>
                    <a:pt x="4161" y="2031"/>
                  </a:cubicBezTo>
                  <a:cubicBezTo>
                    <a:pt x="4111" y="2031"/>
                    <a:pt x="4086" y="2106"/>
                    <a:pt x="4086" y="2156"/>
                  </a:cubicBezTo>
                  <a:cubicBezTo>
                    <a:pt x="4111" y="2231"/>
                    <a:pt x="4061" y="2307"/>
                    <a:pt x="3986" y="2357"/>
                  </a:cubicBezTo>
                  <a:cubicBezTo>
                    <a:pt x="3936" y="2407"/>
                    <a:pt x="3835" y="2432"/>
                    <a:pt x="3760" y="2457"/>
                  </a:cubicBezTo>
                  <a:lnTo>
                    <a:pt x="3735" y="2457"/>
                  </a:lnTo>
                  <a:cubicBezTo>
                    <a:pt x="3760" y="2357"/>
                    <a:pt x="3760" y="2281"/>
                    <a:pt x="3735" y="2181"/>
                  </a:cubicBezTo>
                  <a:cubicBezTo>
                    <a:pt x="3735" y="2131"/>
                    <a:pt x="3735" y="2081"/>
                    <a:pt x="3735" y="2031"/>
                  </a:cubicBezTo>
                  <a:cubicBezTo>
                    <a:pt x="3760" y="1906"/>
                    <a:pt x="3785" y="1830"/>
                    <a:pt x="3835" y="1780"/>
                  </a:cubicBezTo>
                  <a:cubicBezTo>
                    <a:pt x="3872" y="1744"/>
                    <a:pt x="3909" y="1720"/>
                    <a:pt x="3936" y="1720"/>
                  </a:cubicBezTo>
                  <a:cubicBezTo>
                    <a:pt x="3945" y="1720"/>
                    <a:pt x="3954" y="1723"/>
                    <a:pt x="3961" y="1730"/>
                  </a:cubicBezTo>
                  <a:cubicBezTo>
                    <a:pt x="3998" y="1768"/>
                    <a:pt x="4042" y="1787"/>
                    <a:pt x="4086" y="1787"/>
                  </a:cubicBezTo>
                  <a:cubicBezTo>
                    <a:pt x="4130" y="1787"/>
                    <a:pt x="4174" y="1768"/>
                    <a:pt x="4211" y="1730"/>
                  </a:cubicBezTo>
                  <a:cubicBezTo>
                    <a:pt x="4261" y="1680"/>
                    <a:pt x="4261" y="1580"/>
                    <a:pt x="4186" y="1505"/>
                  </a:cubicBezTo>
                  <a:cubicBezTo>
                    <a:pt x="4111" y="1429"/>
                    <a:pt x="3986" y="1404"/>
                    <a:pt x="3860" y="1404"/>
                  </a:cubicBezTo>
                  <a:cubicBezTo>
                    <a:pt x="3860" y="1404"/>
                    <a:pt x="3860" y="1404"/>
                    <a:pt x="3860" y="1379"/>
                  </a:cubicBezTo>
                  <a:cubicBezTo>
                    <a:pt x="3885" y="1329"/>
                    <a:pt x="3936" y="1304"/>
                    <a:pt x="3961" y="1254"/>
                  </a:cubicBezTo>
                  <a:cubicBezTo>
                    <a:pt x="3986" y="1254"/>
                    <a:pt x="3986" y="1229"/>
                    <a:pt x="4011" y="1229"/>
                  </a:cubicBezTo>
                  <a:cubicBezTo>
                    <a:pt x="4086" y="1129"/>
                    <a:pt x="4111" y="1053"/>
                    <a:pt x="4111" y="953"/>
                  </a:cubicBezTo>
                  <a:cubicBezTo>
                    <a:pt x="4111" y="935"/>
                    <a:pt x="4098" y="918"/>
                    <a:pt x="4073" y="918"/>
                  </a:cubicBezTo>
                  <a:cubicBezTo>
                    <a:pt x="4063" y="918"/>
                    <a:pt x="4050" y="921"/>
                    <a:pt x="4036" y="928"/>
                  </a:cubicBezTo>
                  <a:cubicBezTo>
                    <a:pt x="4011" y="928"/>
                    <a:pt x="3986" y="953"/>
                    <a:pt x="4011" y="978"/>
                  </a:cubicBezTo>
                  <a:cubicBezTo>
                    <a:pt x="4011" y="1028"/>
                    <a:pt x="3986" y="1078"/>
                    <a:pt x="3936" y="1154"/>
                  </a:cubicBezTo>
                  <a:cubicBezTo>
                    <a:pt x="3911" y="1154"/>
                    <a:pt x="3911" y="1179"/>
                    <a:pt x="3885" y="1179"/>
                  </a:cubicBezTo>
                  <a:cubicBezTo>
                    <a:pt x="3835" y="1229"/>
                    <a:pt x="3810" y="1279"/>
                    <a:pt x="3760" y="1354"/>
                  </a:cubicBezTo>
                  <a:cubicBezTo>
                    <a:pt x="3760" y="1379"/>
                    <a:pt x="3760" y="1404"/>
                    <a:pt x="3760" y="1454"/>
                  </a:cubicBezTo>
                  <a:cubicBezTo>
                    <a:pt x="3685" y="1454"/>
                    <a:pt x="3635" y="1505"/>
                    <a:pt x="3610" y="1555"/>
                  </a:cubicBezTo>
                  <a:cubicBezTo>
                    <a:pt x="3484" y="1655"/>
                    <a:pt x="3434" y="1805"/>
                    <a:pt x="3434" y="2031"/>
                  </a:cubicBezTo>
                  <a:cubicBezTo>
                    <a:pt x="3434" y="2081"/>
                    <a:pt x="3434" y="2131"/>
                    <a:pt x="3434" y="2181"/>
                  </a:cubicBezTo>
                  <a:cubicBezTo>
                    <a:pt x="3434" y="2281"/>
                    <a:pt x="3434" y="2357"/>
                    <a:pt x="3409" y="2407"/>
                  </a:cubicBezTo>
                  <a:cubicBezTo>
                    <a:pt x="3409" y="2532"/>
                    <a:pt x="3359" y="2607"/>
                    <a:pt x="3309" y="2632"/>
                  </a:cubicBezTo>
                  <a:cubicBezTo>
                    <a:pt x="3277" y="2654"/>
                    <a:pt x="3236" y="2661"/>
                    <a:pt x="3191" y="2661"/>
                  </a:cubicBezTo>
                  <a:cubicBezTo>
                    <a:pt x="3128" y="2661"/>
                    <a:pt x="3056" y="2647"/>
                    <a:pt x="2983" y="2632"/>
                  </a:cubicBezTo>
                  <a:cubicBezTo>
                    <a:pt x="2908" y="2607"/>
                    <a:pt x="2808" y="2582"/>
                    <a:pt x="2733" y="2582"/>
                  </a:cubicBezTo>
                  <a:cubicBezTo>
                    <a:pt x="2883" y="2407"/>
                    <a:pt x="3033" y="2231"/>
                    <a:pt x="3159" y="2031"/>
                  </a:cubicBezTo>
                  <a:cubicBezTo>
                    <a:pt x="3284" y="1805"/>
                    <a:pt x="3334" y="1530"/>
                    <a:pt x="3309" y="1279"/>
                  </a:cubicBezTo>
                  <a:cubicBezTo>
                    <a:pt x="3409" y="1279"/>
                    <a:pt x="3484" y="1229"/>
                    <a:pt x="3560" y="1179"/>
                  </a:cubicBezTo>
                  <a:cubicBezTo>
                    <a:pt x="3710" y="1104"/>
                    <a:pt x="3785" y="928"/>
                    <a:pt x="3760" y="778"/>
                  </a:cubicBezTo>
                  <a:cubicBezTo>
                    <a:pt x="3735" y="703"/>
                    <a:pt x="3685" y="627"/>
                    <a:pt x="3635" y="577"/>
                  </a:cubicBezTo>
                  <a:cubicBezTo>
                    <a:pt x="3610" y="552"/>
                    <a:pt x="3585" y="527"/>
                    <a:pt x="3585" y="502"/>
                  </a:cubicBezTo>
                  <a:cubicBezTo>
                    <a:pt x="3535" y="452"/>
                    <a:pt x="3535" y="377"/>
                    <a:pt x="3535" y="327"/>
                  </a:cubicBezTo>
                  <a:cubicBezTo>
                    <a:pt x="3560" y="276"/>
                    <a:pt x="3585" y="226"/>
                    <a:pt x="3635" y="226"/>
                  </a:cubicBezTo>
                  <a:cubicBezTo>
                    <a:pt x="3660" y="226"/>
                    <a:pt x="3685" y="226"/>
                    <a:pt x="3685" y="251"/>
                  </a:cubicBezTo>
                  <a:cubicBezTo>
                    <a:pt x="3710" y="251"/>
                    <a:pt x="3710" y="276"/>
                    <a:pt x="3710" y="276"/>
                  </a:cubicBezTo>
                  <a:cubicBezTo>
                    <a:pt x="3710" y="327"/>
                    <a:pt x="3760" y="377"/>
                    <a:pt x="3810" y="377"/>
                  </a:cubicBezTo>
                  <a:cubicBezTo>
                    <a:pt x="3885" y="377"/>
                    <a:pt x="3936" y="352"/>
                    <a:pt x="3936" y="276"/>
                  </a:cubicBezTo>
                  <a:cubicBezTo>
                    <a:pt x="3936" y="201"/>
                    <a:pt x="3885" y="151"/>
                    <a:pt x="3835" y="76"/>
                  </a:cubicBezTo>
                  <a:cubicBezTo>
                    <a:pt x="3785" y="26"/>
                    <a:pt x="3710" y="1"/>
                    <a:pt x="3610" y="1"/>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50"/>
            <p:cNvSpPr/>
            <p:nvPr/>
          </p:nvSpPr>
          <p:spPr>
            <a:xfrm>
              <a:off x="392607" y="4078358"/>
              <a:ext cx="221473" cy="311532"/>
            </a:xfrm>
            <a:custGeom>
              <a:rect b="b" l="l" r="r" t="t"/>
              <a:pathLst>
                <a:path extrusionOk="0" h="4196" w="2983">
                  <a:moveTo>
                    <a:pt x="1448" y="0"/>
                  </a:moveTo>
                  <a:cubicBezTo>
                    <a:pt x="1433" y="0"/>
                    <a:pt x="1419" y="3"/>
                    <a:pt x="1404" y="10"/>
                  </a:cubicBezTo>
                  <a:cubicBezTo>
                    <a:pt x="1379" y="10"/>
                    <a:pt x="1329" y="36"/>
                    <a:pt x="1304" y="86"/>
                  </a:cubicBezTo>
                  <a:cubicBezTo>
                    <a:pt x="1304" y="111"/>
                    <a:pt x="1304" y="161"/>
                    <a:pt x="1329" y="186"/>
                  </a:cubicBezTo>
                  <a:cubicBezTo>
                    <a:pt x="1379" y="186"/>
                    <a:pt x="1404" y="186"/>
                    <a:pt x="1429" y="136"/>
                  </a:cubicBezTo>
                  <a:lnTo>
                    <a:pt x="1479" y="136"/>
                  </a:lnTo>
                  <a:cubicBezTo>
                    <a:pt x="1504" y="161"/>
                    <a:pt x="1504" y="186"/>
                    <a:pt x="1504" y="211"/>
                  </a:cubicBezTo>
                  <a:cubicBezTo>
                    <a:pt x="1504" y="261"/>
                    <a:pt x="1479" y="286"/>
                    <a:pt x="1429" y="311"/>
                  </a:cubicBezTo>
                  <a:cubicBezTo>
                    <a:pt x="1404" y="311"/>
                    <a:pt x="1404" y="336"/>
                    <a:pt x="1379" y="336"/>
                  </a:cubicBezTo>
                  <a:cubicBezTo>
                    <a:pt x="1354" y="361"/>
                    <a:pt x="1304" y="361"/>
                    <a:pt x="1254" y="411"/>
                  </a:cubicBezTo>
                  <a:cubicBezTo>
                    <a:pt x="1203" y="487"/>
                    <a:pt x="1178" y="587"/>
                    <a:pt x="1229" y="687"/>
                  </a:cubicBezTo>
                  <a:cubicBezTo>
                    <a:pt x="1254" y="737"/>
                    <a:pt x="1304" y="787"/>
                    <a:pt x="1354" y="812"/>
                  </a:cubicBezTo>
                  <a:cubicBezTo>
                    <a:pt x="1279" y="938"/>
                    <a:pt x="1229" y="1113"/>
                    <a:pt x="1229" y="1264"/>
                  </a:cubicBezTo>
                  <a:cubicBezTo>
                    <a:pt x="1229" y="1414"/>
                    <a:pt x="1254" y="1539"/>
                    <a:pt x="1279" y="1690"/>
                  </a:cubicBezTo>
                  <a:cubicBezTo>
                    <a:pt x="1229" y="1665"/>
                    <a:pt x="1178" y="1665"/>
                    <a:pt x="1153" y="1640"/>
                  </a:cubicBezTo>
                  <a:cubicBezTo>
                    <a:pt x="1053" y="1614"/>
                    <a:pt x="1003" y="1589"/>
                    <a:pt x="953" y="1539"/>
                  </a:cubicBezTo>
                  <a:cubicBezTo>
                    <a:pt x="928" y="1514"/>
                    <a:pt x="928" y="1464"/>
                    <a:pt x="953" y="1389"/>
                  </a:cubicBezTo>
                  <a:cubicBezTo>
                    <a:pt x="978" y="1364"/>
                    <a:pt x="1003" y="1314"/>
                    <a:pt x="1028" y="1264"/>
                  </a:cubicBezTo>
                  <a:cubicBezTo>
                    <a:pt x="1053" y="1239"/>
                    <a:pt x="1053" y="1213"/>
                    <a:pt x="1078" y="1188"/>
                  </a:cubicBezTo>
                  <a:cubicBezTo>
                    <a:pt x="1128" y="1063"/>
                    <a:pt x="1153" y="963"/>
                    <a:pt x="1128" y="863"/>
                  </a:cubicBezTo>
                  <a:cubicBezTo>
                    <a:pt x="1103" y="838"/>
                    <a:pt x="1078" y="787"/>
                    <a:pt x="1053" y="762"/>
                  </a:cubicBezTo>
                  <a:cubicBezTo>
                    <a:pt x="1078" y="762"/>
                    <a:pt x="1078" y="737"/>
                    <a:pt x="1078" y="712"/>
                  </a:cubicBezTo>
                  <a:cubicBezTo>
                    <a:pt x="1078" y="662"/>
                    <a:pt x="1078" y="637"/>
                    <a:pt x="1053" y="587"/>
                  </a:cubicBezTo>
                  <a:cubicBezTo>
                    <a:pt x="1053" y="587"/>
                    <a:pt x="1053" y="562"/>
                    <a:pt x="1053" y="562"/>
                  </a:cubicBezTo>
                  <a:cubicBezTo>
                    <a:pt x="1053" y="512"/>
                    <a:pt x="1053" y="462"/>
                    <a:pt x="1053" y="437"/>
                  </a:cubicBezTo>
                  <a:cubicBezTo>
                    <a:pt x="1078" y="437"/>
                    <a:pt x="1078" y="411"/>
                    <a:pt x="1053" y="386"/>
                  </a:cubicBezTo>
                  <a:cubicBezTo>
                    <a:pt x="1053" y="386"/>
                    <a:pt x="1028" y="386"/>
                    <a:pt x="1003" y="411"/>
                  </a:cubicBezTo>
                  <a:cubicBezTo>
                    <a:pt x="978" y="437"/>
                    <a:pt x="978" y="512"/>
                    <a:pt x="1003" y="562"/>
                  </a:cubicBezTo>
                  <a:cubicBezTo>
                    <a:pt x="1003" y="587"/>
                    <a:pt x="1003" y="587"/>
                    <a:pt x="1003" y="612"/>
                  </a:cubicBezTo>
                  <a:cubicBezTo>
                    <a:pt x="1003" y="637"/>
                    <a:pt x="1028" y="662"/>
                    <a:pt x="1003" y="712"/>
                  </a:cubicBezTo>
                  <a:cubicBezTo>
                    <a:pt x="967" y="694"/>
                    <a:pt x="920" y="677"/>
                    <a:pt x="868" y="677"/>
                  </a:cubicBezTo>
                  <a:cubicBezTo>
                    <a:pt x="846" y="677"/>
                    <a:pt x="824" y="680"/>
                    <a:pt x="802" y="687"/>
                  </a:cubicBezTo>
                  <a:cubicBezTo>
                    <a:pt x="752" y="687"/>
                    <a:pt x="727" y="737"/>
                    <a:pt x="727" y="787"/>
                  </a:cubicBezTo>
                  <a:cubicBezTo>
                    <a:pt x="746" y="844"/>
                    <a:pt x="779" y="872"/>
                    <a:pt x="815" y="872"/>
                  </a:cubicBezTo>
                  <a:cubicBezTo>
                    <a:pt x="827" y="872"/>
                    <a:pt x="840" y="869"/>
                    <a:pt x="853" y="863"/>
                  </a:cubicBezTo>
                  <a:cubicBezTo>
                    <a:pt x="878" y="863"/>
                    <a:pt x="903" y="888"/>
                    <a:pt x="928" y="913"/>
                  </a:cubicBezTo>
                  <a:cubicBezTo>
                    <a:pt x="928" y="963"/>
                    <a:pt x="928" y="1038"/>
                    <a:pt x="903" y="1088"/>
                  </a:cubicBezTo>
                  <a:cubicBezTo>
                    <a:pt x="878" y="1113"/>
                    <a:pt x="878" y="1138"/>
                    <a:pt x="853" y="1188"/>
                  </a:cubicBezTo>
                  <a:cubicBezTo>
                    <a:pt x="827" y="1213"/>
                    <a:pt x="802" y="1264"/>
                    <a:pt x="777" y="1339"/>
                  </a:cubicBezTo>
                  <a:cubicBezTo>
                    <a:pt x="777" y="1339"/>
                    <a:pt x="777" y="1339"/>
                    <a:pt x="777" y="1314"/>
                  </a:cubicBezTo>
                  <a:cubicBezTo>
                    <a:pt x="727" y="1289"/>
                    <a:pt x="702" y="1239"/>
                    <a:pt x="677" y="1188"/>
                  </a:cubicBezTo>
                  <a:cubicBezTo>
                    <a:pt x="652" y="1163"/>
                    <a:pt x="652" y="1088"/>
                    <a:pt x="677" y="1063"/>
                  </a:cubicBezTo>
                  <a:cubicBezTo>
                    <a:pt x="702" y="1038"/>
                    <a:pt x="702" y="988"/>
                    <a:pt x="677" y="963"/>
                  </a:cubicBezTo>
                  <a:cubicBezTo>
                    <a:pt x="665" y="950"/>
                    <a:pt x="646" y="944"/>
                    <a:pt x="627" y="944"/>
                  </a:cubicBezTo>
                  <a:cubicBezTo>
                    <a:pt x="608" y="944"/>
                    <a:pt x="589" y="950"/>
                    <a:pt x="577" y="963"/>
                  </a:cubicBezTo>
                  <a:cubicBezTo>
                    <a:pt x="502" y="1038"/>
                    <a:pt x="502" y="1163"/>
                    <a:pt x="552" y="1264"/>
                  </a:cubicBezTo>
                  <a:cubicBezTo>
                    <a:pt x="577" y="1314"/>
                    <a:pt x="627" y="1364"/>
                    <a:pt x="677" y="1414"/>
                  </a:cubicBezTo>
                  <a:cubicBezTo>
                    <a:pt x="677" y="1439"/>
                    <a:pt x="677" y="1439"/>
                    <a:pt x="702" y="1439"/>
                  </a:cubicBezTo>
                  <a:cubicBezTo>
                    <a:pt x="727" y="1464"/>
                    <a:pt x="727" y="1489"/>
                    <a:pt x="752" y="1514"/>
                  </a:cubicBezTo>
                  <a:cubicBezTo>
                    <a:pt x="752" y="1564"/>
                    <a:pt x="777" y="1614"/>
                    <a:pt x="802" y="1665"/>
                  </a:cubicBezTo>
                  <a:cubicBezTo>
                    <a:pt x="853" y="1765"/>
                    <a:pt x="978" y="1815"/>
                    <a:pt x="1078" y="1840"/>
                  </a:cubicBezTo>
                  <a:cubicBezTo>
                    <a:pt x="1128" y="1840"/>
                    <a:pt x="1178" y="1865"/>
                    <a:pt x="1203" y="1865"/>
                  </a:cubicBezTo>
                  <a:cubicBezTo>
                    <a:pt x="1279" y="1915"/>
                    <a:pt x="1379" y="2066"/>
                    <a:pt x="1429" y="2191"/>
                  </a:cubicBezTo>
                  <a:cubicBezTo>
                    <a:pt x="1454" y="2416"/>
                    <a:pt x="1429" y="2692"/>
                    <a:pt x="1229" y="2843"/>
                  </a:cubicBezTo>
                  <a:cubicBezTo>
                    <a:pt x="1229" y="2843"/>
                    <a:pt x="1203" y="2868"/>
                    <a:pt x="1178" y="2868"/>
                  </a:cubicBezTo>
                  <a:cubicBezTo>
                    <a:pt x="1203" y="2792"/>
                    <a:pt x="1203" y="2717"/>
                    <a:pt x="1178" y="2642"/>
                  </a:cubicBezTo>
                  <a:cubicBezTo>
                    <a:pt x="1178" y="2517"/>
                    <a:pt x="1128" y="2442"/>
                    <a:pt x="1053" y="2391"/>
                  </a:cubicBezTo>
                  <a:cubicBezTo>
                    <a:pt x="1003" y="2366"/>
                    <a:pt x="947" y="2354"/>
                    <a:pt x="893" y="2354"/>
                  </a:cubicBezTo>
                  <a:cubicBezTo>
                    <a:pt x="840" y="2354"/>
                    <a:pt x="790" y="2366"/>
                    <a:pt x="752" y="2391"/>
                  </a:cubicBezTo>
                  <a:cubicBezTo>
                    <a:pt x="702" y="2442"/>
                    <a:pt x="677" y="2492"/>
                    <a:pt x="677" y="2567"/>
                  </a:cubicBezTo>
                  <a:cubicBezTo>
                    <a:pt x="677" y="2617"/>
                    <a:pt x="702" y="2667"/>
                    <a:pt x="752" y="2717"/>
                  </a:cubicBezTo>
                  <a:cubicBezTo>
                    <a:pt x="777" y="2717"/>
                    <a:pt x="827" y="2717"/>
                    <a:pt x="827" y="2692"/>
                  </a:cubicBezTo>
                  <a:cubicBezTo>
                    <a:pt x="853" y="2667"/>
                    <a:pt x="853" y="2617"/>
                    <a:pt x="827" y="2592"/>
                  </a:cubicBezTo>
                  <a:cubicBezTo>
                    <a:pt x="802" y="2592"/>
                    <a:pt x="802" y="2567"/>
                    <a:pt x="802" y="2567"/>
                  </a:cubicBezTo>
                  <a:cubicBezTo>
                    <a:pt x="802" y="2542"/>
                    <a:pt x="827" y="2517"/>
                    <a:pt x="827" y="2492"/>
                  </a:cubicBezTo>
                  <a:cubicBezTo>
                    <a:pt x="853" y="2479"/>
                    <a:pt x="878" y="2473"/>
                    <a:pt x="903" y="2473"/>
                  </a:cubicBezTo>
                  <a:cubicBezTo>
                    <a:pt x="928" y="2473"/>
                    <a:pt x="953" y="2479"/>
                    <a:pt x="978" y="2492"/>
                  </a:cubicBezTo>
                  <a:cubicBezTo>
                    <a:pt x="1003" y="2542"/>
                    <a:pt x="1053" y="2592"/>
                    <a:pt x="1053" y="2642"/>
                  </a:cubicBezTo>
                  <a:cubicBezTo>
                    <a:pt x="1078" y="2742"/>
                    <a:pt x="1053" y="2843"/>
                    <a:pt x="1003" y="2918"/>
                  </a:cubicBezTo>
                  <a:cubicBezTo>
                    <a:pt x="978" y="2943"/>
                    <a:pt x="953" y="2943"/>
                    <a:pt x="928" y="2943"/>
                  </a:cubicBezTo>
                  <a:cubicBezTo>
                    <a:pt x="853" y="2968"/>
                    <a:pt x="777" y="2968"/>
                    <a:pt x="702" y="2993"/>
                  </a:cubicBezTo>
                  <a:cubicBezTo>
                    <a:pt x="627" y="3018"/>
                    <a:pt x="577" y="3043"/>
                    <a:pt x="527" y="3093"/>
                  </a:cubicBezTo>
                  <a:cubicBezTo>
                    <a:pt x="477" y="3068"/>
                    <a:pt x="426" y="3018"/>
                    <a:pt x="426" y="2968"/>
                  </a:cubicBezTo>
                  <a:cubicBezTo>
                    <a:pt x="426" y="2918"/>
                    <a:pt x="452" y="2893"/>
                    <a:pt x="452" y="2843"/>
                  </a:cubicBezTo>
                  <a:cubicBezTo>
                    <a:pt x="477" y="2817"/>
                    <a:pt x="477" y="2767"/>
                    <a:pt x="477" y="2742"/>
                  </a:cubicBezTo>
                  <a:cubicBezTo>
                    <a:pt x="502" y="2642"/>
                    <a:pt x="452" y="2517"/>
                    <a:pt x="376" y="2442"/>
                  </a:cubicBezTo>
                  <a:lnTo>
                    <a:pt x="326" y="2442"/>
                  </a:lnTo>
                  <a:cubicBezTo>
                    <a:pt x="326" y="2467"/>
                    <a:pt x="326" y="2492"/>
                    <a:pt x="326" y="2492"/>
                  </a:cubicBezTo>
                  <a:cubicBezTo>
                    <a:pt x="401" y="2542"/>
                    <a:pt x="426" y="2642"/>
                    <a:pt x="426" y="2742"/>
                  </a:cubicBezTo>
                  <a:cubicBezTo>
                    <a:pt x="426" y="2767"/>
                    <a:pt x="401" y="2792"/>
                    <a:pt x="401" y="2817"/>
                  </a:cubicBezTo>
                  <a:cubicBezTo>
                    <a:pt x="376" y="2868"/>
                    <a:pt x="376" y="2918"/>
                    <a:pt x="376" y="2968"/>
                  </a:cubicBezTo>
                  <a:cubicBezTo>
                    <a:pt x="376" y="3018"/>
                    <a:pt x="401" y="3093"/>
                    <a:pt x="452" y="3118"/>
                  </a:cubicBezTo>
                  <a:cubicBezTo>
                    <a:pt x="151" y="3344"/>
                    <a:pt x="0" y="3745"/>
                    <a:pt x="101" y="4121"/>
                  </a:cubicBezTo>
                  <a:cubicBezTo>
                    <a:pt x="101" y="4146"/>
                    <a:pt x="126" y="4196"/>
                    <a:pt x="176" y="4196"/>
                  </a:cubicBezTo>
                  <a:lnTo>
                    <a:pt x="226" y="4196"/>
                  </a:lnTo>
                  <a:cubicBezTo>
                    <a:pt x="276" y="4171"/>
                    <a:pt x="301" y="4121"/>
                    <a:pt x="301" y="4071"/>
                  </a:cubicBezTo>
                  <a:cubicBezTo>
                    <a:pt x="201" y="3720"/>
                    <a:pt x="426" y="3319"/>
                    <a:pt x="752" y="3193"/>
                  </a:cubicBezTo>
                  <a:cubicBezTo>
                    <a:pt x="827" y="3168"/>
                    <a:pt x="878" y="3143"/>
                    <a:pt x="953" y="3143"/>
                  </a:cubicBezTo>
                  <a:cubicBezTo>
                    <a:pt x="1053" y="3118"/>
                    <a:pt x="1128" y="3093"/>
                    <a:pt x="1229" y="3068"/>
                  </a:cubicBezTo>
                  <a:cubicBezTo>
                    <a:pt x="1245" y="3060"/>
                    <a:pt x="1267" y="3057"/>
                    <a:pt x="1293" y="3057"/>
                  </a:cubicBezTo>
                  <a:cubicBezTo>
                    <a:pt x="1343" y="3057"/>
                    <a:pt x="1404" y="3068"/>
                    <a:pt x="1454" y="3068"/>
                  </a:cubicBezTo>
                  <a:cubicBezTo>
                    <a:pt x="1492" y="3081"/>
                    <a:pt x="1523" y="3087"/>
                    <a:pt x="1551" y="3087"/>
                  </a:cubicBezTo>
                  <a:cubicBezTo>
                    <a:pt x="1579" y="3087"/>
                    <a:pt x="1604" y="3081"/>
                    <a:pt x="1630" y="3068"/>
                  </a:cubicBezTo>
                  <a:cubicBezTo>
                    <a:pt x="1755" y="3043"/>
                    <a:pt x="1780" y="2943"/>
                    <a:pt x="1830" y="2868"/>
                  </a:cubicBezTo>
                  <a:cubicBezTo>
                    <a:pt x="1830" y="2843"/>
                    <a:pt x="1855" y="2817"/>
                    <a:pt x="1855" y="2817"/>
                  </a:cubicBezTo>
                  <a:cubicBezTo>
                    <a:pt x="1880" y="2767"/>
                    <a:pt x="1905" y="2767"/>
                    <a:pt x="1955" y="2742"/>
                  </a:cubicBezTo>
                  <a:cubicBezTo>
                    <a:pt x="2081" y="2742"/>
                    <a:pt x="2181" y="2767"/>
                    <a:pt x="2256" y="2817"/>
                  </a:cubicBezTo>
                  <a:cubicBezTo>
                    <a:pt x="2331" y="2868"/>
                    <a:pt x="2356" y="2968"/>
                    <a:pt x="2306" y="3018"/>
                  </a:cubicBezTo>
                  <a:cubicBezTo>
                    <a:pt x="2306" y="3043"/>
                    <a:pt x="2281" y="3043"/>
                    <a:pt x="2281" y="3043"/>
                  </a:cubicBezTo>
                  <a:cubicBezTo>
                    <a:pt x="2281" y="3018"/>
                    <a:pt x="2281" y="2993"/>
                    <a:pt x="2256" y="2968"/>
                  </a:cubicBezTo>
                  <a:cubicBezTo>
                    <a:pt x="2206" y="2968"/>
                    <a:pt x="2181" y="2968"/>
                    <a:pt x="2156" y="2993"/>
                  </a:cubicBezTo>
                  <a:cubicBezTo>
                    <a:pt x="2131" y="3018"/>
                    <a:pt x="2131" y="3068"/>
                    <a:pt x="2156" y="3093"/>
                  </a:cubicBezTo>
                  <a:cubicBezTo>
                    <a:pt x="2156" y="3143"/>
                    <a:pt x="2206" y="3168"/>
                    <a:pt x="2231" y="3193"/>
                  </a:cubicBezTo>
                  <a:lnTo>
                    <a:pt x="2256" y="3193"/>
                  </a:lnTo>
                  <a:cubicBezTo>
                    <a:pt x="2306" y="3193"/>
                    <a:pt x="2356" y="3168"/>
                    <a:pt x="2406" y="3118"/>
                  </a:cubicBezTo>
                  <a:cubicBezTo>
                    <a:pt x="2507" y="2993"/>
                    <a:pt x="2457" y="2792"/>
                    <a:pt x="2331" y="2717"/>
                  </a:cubicBezTo>
                  <a:cubicBezTo>
                    <a:pt x="2306" y="2667"/>
                    <a:pt x="2256" y="2642"/>
                    <a:pt x="2181" y="2617"/>
                  </a:cubicBezTo>
                  <a:cubicBezTo>
                    <a:pt x="2206" y="2617"/>
                    <a:pt x="2231" y="2592"/>
                    <a:pt x="2256" y="2567"/>
                  </a:cubicBezTo>
                  <a:cubicBezTo>
                    <a:pt x="2331" y="2517"/>
                    <a:pt x="2406" y="2416"/>
                    <a:pt x="2432" y="2341"/>
                  </a:cubicBezTo>
                  <a:cubicBezTo>
                    <a:pt x="2432" y="2316"/>
                    <a:pt x="2432" y="2291"/>
                    <a:pt x="2432" y="2266"/>
                  </a:cubicBezTo>
                  <a:cubicBezTo>
                    <a:pt x="2457" y="2241"/>
                    <a:pt x="2482" y="2216"/>
                    <a:pt x="2507" y="2191"/>
                  </a:cubicBezTo>
                  <a:cubicBezTo>
                    <a:pt x="2532" y="2166"/>
                    <a:pt x="2557" y="2116"/>
                    <a:pt x="2582" y="2066"/>
                  </a:cubicBezTo>
                  <a:cubicBezTo>
                    <a:pt x="2582" y="2041"/>
                    <a:pt x="2607" y="1990"/>
                    <a:pt x="2607" y="1965"/>
                  </a:cubicBezTo>
                  <a:cubicBezTo>
                    <a:pt x="2632" y="1940"/>
                    <a:pt x="2682" y="1840"/>
                    <a:pt x="2757" y="1840"/>
                  </a:cubicBezTo>
                  <a:cubicBezTo>
                    <a:pt x="2807" y="1840"/>
                    <a:pt x="2858" y="1865"/>
                    <a:pt x="2883" y="1890"/>
                  </a:cubicBezTo>
                  <a:cubicBezTo>
                    <a:pt x="2908" y="1915"/>
                    <a:pt x="2933" y="1990"/>
                    <a:pt x="2908" y="2015"/>
                  </a:cubicBezTo>
                  <a:cubicBezTo>
                    <a:pt x="2908" y="2041"/>
                    <a:pt x="2908" y="2066"/>
                    <a:pt x="2908" y="2066"/>
                  </a:cubicBezTo>
                  <a:cubicBezTo>
                    <a:pt x="2933" y="2066"/>
                    <a:pt x="2958" y="2066"/>
                    <a:pt x="2958" y="2041"/>
                  </a:cubicBezTo>
                  <a:cubicBezTo>
                    <a:pt x="2983" y="1990"/>
                    <a:pt x="2983" y="1915"/>
                    <a:pt x="2933" y="1840"/>
                  </a:cubicBezTo>
                  <a:cubicBezTo>
                    <a:pt x="2908" y="1790"/>
                    <a:pt x="2833" y="1765"/>
                    <a:pt x="2757" y="1765"/>
                  </a:cubicBezTo>
                  <a:cubicBezTo>
                    <a:pt x="2657" y="1790"/>
                    <a:pt x="2582" y="1890"/>
                    <a:pt x="2557" y="1940"/>
                  </a:cubicBezTo>
                  <a:cubicBezTo>
                    <a:pt x="2532" y="1965"/>
                    <a:pt x="2532" y="1990"/>
                    <a:pt x="2507" y="2041"/>
                  </a:cubicBezTo>
                  <a:cubicBezTo>
                    <a:pt x="2507" y="2091"/>
                    <a:pt x="2482" y="2116"/>
                    <a:pt x="2457" y="2166"/>
                  </a:cubicBezTo>
                  <a:cubicBezTo>
                    <a:pt x="2457" y="2166"/>
                    <a:pt x="2432" y="2191"/>
                    <a:pt x="2432" y="2191"/>
                  </a:cubicBezTo>
                  <a:cubicBezTo>
                    <a:pt x="2432" y="2141"/>
                    <a:pt x="2406" y="2091"/>
                    <a:pt x="2356" y="2041"/>
                  </a:cubicBezTo>
                  <a:cubicBezTo>
                    <a:pt x="2303" y="1987"/>
                    <a:pt x="2234" y="1962"/>
                    <a:pt x="2167" y="1962"/>
                  </a:cubicBezTo>
                  <a:cubicBezTo>
                    <a:pt x="2109" y="1962"/>
                    <a:pt x="2052" y="1981"/>
                    <a:pt x="2005" y="2015"/>
                  </a:cubicBezTo>
                  <a:cubicBezTo>
                    <a:pt x="2005" y="2015"/>
                    <a:pt x="1980" y="2041"/>
                    <a:pt x="1980" y="2041"/>
                  </a:cubicBezTo>
                  <a:cubicBezTo>
                    <a:pt x="1980" y="1965"/>
                    <a:pt x="2056" y="1890"/>
                    <a:pt x="2156" y="1890"/>
                  </a:cubicBezTo>
                  <a:cubicBezTo>
                    <a:pt x="2206" y="1890"/>
                    <a:pt x="2231" y="1840"/>
                    <a:pt x="2231" y="1790"/>
                  </a:cubicBezTo>
                  <a:cubicBezTo>
                    <a:pt x="2231" y="1740"/>
                    <a:pt x="2206" y="1690"/>
                    <a:pt x="2131" y="1690"/>
                  </a:cubicBezTo>
                  <a:cubicBezTo>
                    <a:pt x="1955" y="1690"/>
                    <a:pt x="1780" y="1865"/>
                    <a:pt x="1780" y="2066"/>
                  </a:cubicBezTo>
                  <a:cubicBezTo>
                    <a:pt x="1780" y="2116"/>
                    <a:pt x="1805" y="2191"/>
                    <a:pt x="1855" y="2241"/>
                  </a:cubicBezTo>
                  <a:cubicBezTo>
                    <a:pt x="1873" y="2259"/>
                    <a:pt x="1903" y="2276"/>
                    <a:pt x="1937" y="2276"/>
                  </a:cubicBezTo>
                  <a:cubicBezTo>
                    <a:pt x="1951" y="2276"/>
                    <a:pt x="1966" y="2273"/>
                    <a:pt x="1980" y="2266"/>
                  </a:cubicBezTo>
                  <a:cubicBezTo>
                    <a:pt x="2056" y="2266"/>
                    <a:pt x="2106" y="2216"/>
                    <a:pt x="2131" y="2191"/>
                  </a:cubicBezTo>
                  <a:cubicBezTo>
                    <a:pt x="2131" y="2166"/>
                    <a:pt x="2131" y="2166"/>
                    <a:pt x="2156" y="2166"/>
                  </a:cubicBezTo>
                  <a:cubicBezTo>
                    <a:pt x="2156" y="2157"/>
                    <a:pt x="2159" y="2155"/>
                    <a:pt x="2163" y="2155"/>
                  </a:cubicBezTo>
                  <a:cubicBezTo>
                    <a:pt x="2173" y="2155"/>
                    <a:pt x="2189" y="2166"/>
                    <a:pt x="2206" y="2166"/>
                  </a:cubicBezTo>
                  <a:cubicBezTo>
                    <a:pt x="2231" y="2191"/>
                    <a:pt x="2231" y="2241"/>
                    <a:pt x="2231" y="2291"/>
                  </a:cubicBezTo>
                  <a:cubicBezTo>
                    <a:pt x="2206" y="2341"/>
                    <a:pt x="2181" y="2391"/>
                    <a:pt x="2131" y="2416"/>
                  </a:cubicBezTo>
                  <a:cubicBezTo>
                    <a:pt x="2081" y="2467"/>
                    <a:pt x="2031" y="2492"/>
                    <a:pt x="1980" y="2517"/>
                  </a:cubicBezTo>
                  <a:cubicBezTo>
                    <a:pt x="1880" y="2542"/>
                    <a:pt x="1780" y="2592"/>
                    <a:pt x="1705" y="2692"/>
                  </a:cubicBezTo>
                  <a:cubicBezTo>
                    <a:pt x="1680" y="2717"/>
                    <a:pt x="1655" y="2767"/>
                    <a:pt x="1630" y="2792"/>
                  </a:cubicBezTo>
                  <a:cubicBezTo>
                    <a:pt x="1604" y="2868"/>
                    <a:pt x="1604" y="2868"/>
                    <a:pt x="1579" y="2893"/>
                  </a:cubicBezTo>
                  <a:cubicBezTo>
                    <a:pt x="1554" y="2893"/>
                    <a:pt x="1529" y="2868"/>
                    <a:pt x="1479" y="2868"/>
                  </a:cubicBezTo>
                  <a:cubicBezTo>
                    <a:pt x="1604" y="2692"/>
                    <a:pt x="1655" y="2467"/>
                    <a:pt x="1630" y="2241"/>
                  </a:cubicBezTo>
                  <a:cubicBezTo>
                    <a:pt x="1630" y="2216"/>
                    <a:pt x="1630" y="2191"/>
                    <a:pt x="1604" y="2166"/>
                  </a:cubicBezTo>
                  <a:cubicBezTo>
                    <a:pt x="1604" y="2141"/>
                    <a:pt x="1604" y="2116"/>
                    <a:pt x="1604" y="2091"/>
                  </a:cubicBezTo>
                  <a:cubicBezTo>
                    <a:pt x="1579" y="1990"/>
                    <a:pt x="1554" y="1890"/>
                    <a:pt x="1529" y="1790"/>
                  </a:cubicBezTo>
                  <a:cubicBezTo>
                    <a:pt x="1504" y="1690"/>
                    <a:pt x="1479" y="1589"/>
                    <a:pt x="1454" y="1514"/>
                  </a:cubicBezTo>
                  <a:lnTo>
                    <a:pt x="1454" y="1514"/>
                  </a:lnTo>
                  <a:cubicBezTo>
                    <a:pt x="1504" y="1539"/>
                    <a:pt x="1579" y="1589"/>
                    <a:pt x="1655" y="1614"/>
                  </a:cubicBezTo>
                  <a:lnTo>
                    <a:pt x="1680" y="1614"/>
                  </a:lnTo>
                  <a:cubicBezTo>
                    <a:pt x="1713" y="1614"/>
                    <a:pt x="1758" y="1626"/>
                    <a:pt x="1798" y="1626"/>
                  </a:cubicBezTo>
                  <a:cubicBezTo>
                    <a:pt x="1819" y="1626"/>
                    <a:pt x="1838" y="1623"/>
                    <a:pt x="1855" y="1614"/>
                  </a:cubicBezTo>
                  <a:cubicBezTo>
                    <a:pt x="1905" y="1589"/>
                    <a:pt x="1980" y="1539"/>
                    <a:pt x="2005" y="1489"/>
                  </a:cubicBezTo>
                  <a:cubicBezTo>
                    <a:pt x="2005" y="1464"/>
                    <a:pt x="2005" y="1464"/>
                    <a:pt x="2005" y="1439"/>
                  </a:cubicBezTo>
                  <a:cubicBezTo>
                    <a:pt x="2031" y="1439"/>
                    <a:pt x="2031" y="1439"/>
                    <a:pt x="2056" y="1414"/>
                  </a:cubicBezTo>
                  <a:cubicBezTo>
                    <a:pt x="2106" y="1414"/>
                    <a:pt x="2131" y="1414"/>
                    <a:pt x="2181" y="1439"/>
                  </a:cubicBezTo>
                  <a:cubicBezTo>
                    <a:pt x="2181" y="1439"/>
                    <a:pt x="2206" y="1464"/>
                    <a:pt x="2206" y="1464"/>
                  </a:cubicBezTo>
                  <a:cubicBezTo>
                    <a:pt x="2231" y="1489"/>
                    <a:pt x="2281" y="1514"/>
                    <a:pt x="2306" y="1539"/>
                  </a:cubicBezTo>
                  <a:cubicBezTo>
                    <a:pt x="2356" y="1539"/>
                    <a:pt x="2432" y="1514"/>
                    <a:pt x="2457" y="1489"/>
                  </a:cubicBezTo>
                  <a:cubicBezTo>
                    <a:pt x="2482" y="1439"/>
                    <a:pt x="2507" y="1389"/>
                    <a:pt x="2482" y="1339"/>
                  </a:cubicBezTo>
                  <a:cubicBezTo>
                    <a:pt x="2482" y="1339"/>
                    <a:pt x="2471" y="1328"/>
                    <a:pt x="2456" y="1328"/>
                  </a:cubicBezTo>
                  <a:cubicBezTo>
                    <a:pt x="2448" y="1328"/>
                    <a:pt x="2440" y="1330"/>
                    <a:pt x="2432" y="1339"/>
                  </a:cubicBezTo>
                  <a:cubicBezTo>
                    <a:pt x="2406" y="1339"/>
                    <a:pt x="2406" y="1364"/>
                    <a:pt x="2406" y="1364"/>
                  </a:cubicBezTo>
                  <a:cubicBezTo>
                    <a:pt x="2432" y="1389"/>
                    <a:pt x="2432" y="1414"/>
                    <a:pt x="2406" y="1439"/>
                  </a:cubicBezTo>
                  <a:cubicBezTo>
                    <a:pt x="2381" y="1464"/>
                    <a:pt x="2356" y="1464"/>
                    <a:pt x="2331" y="1464"/>
                  </a:cubicBezTo>
                  <a:cubicBezTo>
                    <a:pt x="2306" y="1464"/>
                    <a:pt x="2281" y="1439"/>
                    <a:pt x="2256" y="1414"/>
                  </a:cubicBezTo>
                  <a:cubicBezTo>
                    <a:pt x="2231" y="1414"/>
                    <a:pt x="2231" y="1389"/>
                    <a:pt x="2206" y="1389"/>
                  </a:cubicBezTo>
                  <a:cubicBezTo>
                    <a:pt x="2171" y="1371"/>
                    <a:pt x="2135" y="1353"/>
                    <a:pt x="2100" y="1353"/>
                  </a:cubicBezTo>
                  <a:cubicBezTo>
                    <a:pt x="2085" y="1353"/>
                    <a:pt x="2070" y="1356"/>
                    <a:pt x="2056" y="1364"/>
                  </a:cubicBezTo>
                  <a:lnTo>
                    <a:pt x="2005" y="1364"/>
                  </a:lnTo>
                  <a:cubicBezTo>
                    <a:pt x="2005" y="1339"/>
                    <a:pt x="2005" y="1314"/>
                    <a:pt x="1980" y="1289"/>
                  </a:cubicBezTo>
                  <a:lnTo>
                    <a:pt x="1980" y="1264"/>
                  </a:lnTo>
                  <a:cubicBezTo>
                    <a:pt x="1955" y="1239"/>
                    <a:pt x="1955" y="1188"/>
                    <a:pt x="1955" y="1163"/>
                  </a:cubicBezTo>
                  <a:cubicBezTo>
                    <a:pt x="1955" y="1138"/>
                    <a:pt x="1980" y="1138"/>
                    <a:pt x="1980" y="1138"/>
                  </a:cubicBezTo>
                  <a:cubicBezTo>
                    <a:pt x="2005" y="1138"/>
                    <a:pt x="2056" y="1088"/>
                    <a:pt x="2056" y="1063"/>
                  </a:cubicBezTo>
                  <a:cubicBezTo>
                    <a:pt x="2056" y="1038"/>
                    <a:pt x="2031" y="988"/>
                    <a:pt x="1980" y="988"/>
                  </a:cubicBezTo>
                  <a:cubicBezTo>
                    <a:pt x="1880" y="988"/>
                    <a:pt x="1830" y="1088"/>
                    <a:pt x="1830" y="1163"/>
                  </a:cubicBezTo>
                  <a:cubicBezTo>
                    <a:pt x="1805" y="1213"/>
                    <a:pt x="1830" y="1264"/>
                    <a:pt x="1855" y="1314"/>
                  </a:cubicBezTo>
                  <a:lnTo>
                    <a:pt x="1855" y="1339"/>
                  </a:lnTo>
                  <a:cubicBezTo>
                    <a:pt x="1880" y="1364"/>
                    <a:pt x="1880" y="1414"/>
                    <a:pt x="1880" y="1439"/>
                  </a:cubicBezTo>
                  <a:cubicBezTo>
                    <a:pt x="1855" y="1464"/>
                    <a:pt x="1830" y="1489"/>
                    <a:pt x="1805" y="1489"/>
                  </a:cubicBezTo>
                  <a:lnTo>
                    <a:pt x="1705" y="1489"/>
                  </a:lnTo>
                  <a:cubicBezTo>
                    <a:pt x="1579" y="1439"/>
                    <a:pt x="1479" y="1389"/>
                    <a:pt x="1429" y="1289"/>
                  </a:cubicBezTo>
                  <a:cubicBezTo>
                    <a:pt x="1429" y="1289"/>
                    <a:pt x="1429" y="1264"/>
                    <a:pt x="1429" y="1264"/>
                  </a:cubicBezTo>
                  <a:cubicBezTo>
                    <a:pt x="1429" y="1138"/>
                    <a:pt x="1454" y="1013"/>
                    <a:pt x="1529" y="913"/>
                  </a:cubicBezTo>
                  <a:cubicBezTo>
                    <a:pt x="1579" y="838"/>
                    <a:pt x="1680" y="737"/>
                    <a:pt x="1805" y="737"/>
                  </a:cubicBezTo>
                  <a:cubicBezTo>
                    <a:pt x="1855" y="737"/>
                    <a:pt x="1905" y="712"/>
                    <a:pt x="1905" y="637"/>
                  </a:cubicBezTo>
                  <a:cubicBezTo>
                    <a:pt x="1905" y="587"/>
                    <a:pt x="1855" y="537"/>
                    <a:pt x="1805" y="537"/>
                  </a:cubicBezTo>
                  <a:cubicBezTo>
                    <a:pt x="1680" y="537"/>
                    <a:pt x="1554" y="612"/>
                    <a:pt x="1454" y="712"/>
                  </a:cubicBezTo>
                  <a:cubicBezTo>
                    <a:pt x="1404" y="687"/>
                    <a:pt x="1379" y="662"/>
                    <a:pt x="1354" y="612"/>
                  </a:cubicBezTo>
                  <a:cubicBezTo>
                    <a:pt x="1329" y="587"/>
                    <a:pt x="1329" y="537"/>
                    <a:pt x="1354" y="512"/>
                  </a:cubicBezTo>
                  <a:cubicBezTo>
                    <a:pt x="1379" y="487"/>
                    <a:pt x="1404" y="462"/>
                    <a:pt x="1429" y="462"/>
                  </a:cubicBezTo>
                  <a:cubicBezTo>
                    <a:pt x="1454" y="437"/>
                    <a:pt x="1479" y="437"/>
                    <a:pt x="1504" y="437"/>
                  </a:cubicBezTo>
                  <a:cubicBezTo>
                    <a:pt x="1579" y="386"/>
                    <a:pt x="1630" y="311"/>
                    <a:pt x="1630" y="261"/>
                  </a:cubicBezTo>
                  <a:cubicBezTo>
                    <a:pt x="1655" y="161"/>
                    <a:pt x="1630" y="86"/>
                    <a:pt x="1554" y="36"/>
                  </a:cubicBezTo>
                  <a:cubicBezTo>
                    <a:pt x="1519" y="18"/>
                    <a:pt x="1483" y="0"/>
                    <a:pt x="1448" y="0"/>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50"/>
            <p:cNvSpPr/>
            <p:nvPr/>
          </p:nvSpPr>
          <p:spPr>
            <a:xfrm>
              <a:off x="143293" y="4178217"/>
              <a:ext cx="266094" cy="240405"/>
            </a:xfrm>
            <a:custGeom>
              <a:rect b="b" l="l" r="r" t="t"/>
              <a:pathLst>
                <a:path extrusionOk="0" h="3238" w="3584">
                  <a:moveTo>
                    <a:pt x="548" y="0"/>
                  </a:moveTo>
                  <a:cubicBezTo>
                    <a:pt x="526" y="0"/>
                    <a:pt x="501" y="6"/>
                    <a:pt x="476" y="19"/>
                  </a:cubicBezTo>
                  <a:cubicBezTo>
                    <a:pt x="426" y="19"/>
                    <a:pt x="401" y="44"/>
                    <a:pt x="376" y="94"/>
                  </a:cubicBezTo>
                  <a:cubicBezTo>
                    <a:pt x="326" y="169"/>
                    <a:pt x="351" y="269"/>
                    <a:pt x="401" y="320"/>
                  </a:cubicBezTo>
                  <a:cubicBezTo>
                    <a:pt x="451" y="395"/>
                    <a:pt x="526" y="420"/>
                    <a:pt x="602" y="420"/>
                  </a:cubicBezTo>
                  <a:lnTo>
                    <a:pt x="752" y="420"/>
                  </a:lnTo>
                  <a:cubicBezTo>
                    <a:pt x="802" y="445"/>
                    <a:pt x="827" y="470"/>
                    <a:pt x="827" y="520"/>
                  </a:cubicBezTo>
                  <a:cubicBezTo>
                    <a:pt x="827" y="570"/>
                    <a:pt x="802" y="620"/>
                    <a:pt x="777" y="645"/>
                  </a:cubicBezTo>
                  <a:cubicBezTo>
                    <a:pt x="729" y="626"/>
                    <a:pt x="678" y="618"/>
                    <a:pt x="625" y="618"/>
                  </a:cubicBezTo>
                  <a:cubicBezTo>
                    <a:pt x="540" y="618"/>
                    <a:pt x="453" y="639"/>
                    <a:pt x="376" y="670"/>
                  </a:cubicBezTo>
                  <a:cubicBezTo>
                    <a:pt x="326" y="696"/>
                    <a:pt x="326" y="771"/>
                    <a:pt x="351" y="796"/>
                  </a:cubicBezTo>
                  <a:cubicBezTo>
                    <a:pt x="369" y="832"/>
                    <a:pt x="401" y="856"/>
                    <a:pt x="436" y="856"/>
                  </a:cubicBezTo>
                  <a:cubicBezTo>
                    <a:pt x="449" y="856"/>
                    <a:pt x="463" y="853"/>
                    <a:pt x="476" y="846"/>
                  </a:cubicBezTo>
                  <a:cubicBezTo>
                    <a:pt x="524" y="827"/>
                    <a:pt x="572" y="819"/>
                    <a:pt x="617" y="819"/>
                  </a:cubicBezTo>
                  <a:cubicBezTo>
                    <a:pt x="690" y="819"/>
                    <a:pt x="756" y="840"/>
                    <a:pt x="802" y="871"/>
                  </a:cubicBezTo>
                  <a:cubicBezTo>
                    <a:pt x="902" y="921"/>
                    <a:pt x="1003" y="1021"/>
                    <a:pt x="1078" y="1122"/>
                  </a:cubicBezTo>
                  <a:cubicBezTo>
                    <a:pt x="1078" y="1122"/>
                    <a:pt x="1078" y="1147"/>
                    <a:pt x="1078" y="1147"/>
                  </a:cubicBezTo>
                  <a:cubicBezTo>
                    <a:pt x="1053" y="1247"/>
                    <a:pt x="1003" y="1372"/>
                    <a:pt x="927" y="1447"/>
                  </a:cubicBezTo>
                  <a:cubicBezTo>
                    <a:pt x="902" y="1472"/>
                    <a:pt x="852" y="1498"/>
                    <a:pt x="827" y="1498"/>
                  </a:cubicBezTo>
                  <a:cubicBezTo>
                    <a:pt x="819" y="1506"/>
                    <a:pt x="810" y="1509"/>
                    <a:pt x="802" y="1509"/>
                  </a:cubicBezTo>
                  <a:cubicBezTo>
                    <a:pt x="785" y="1509"/>
                    <a:pt x="769" y="1498"/>
                    <a:pt x="752" y="1498"/>
                  </a:cubicBezTo>
                  <a:cubicBezTo>
                    <a:pt x="727" y="1472"/>
                    <a:pt x="727" y="1422"/>
                    <a:pt x="702" y="1397"/>
                  </a:cubicBezTo>
                  <a:lnTo>
                    <a:pt x="702" y="1372"/>
                  </a:lnTo>
                  <a:cubicBezTo>
                    <a:pt x="702" y="1322"/>
                    <a:pt x="702" y="1272"/>
                    <a:pt x="677" y="1222"/>
                  </a:cubicBezTo>
                  <a:cubicBezTo>
                    <a:pt x="641" y="1168"/>
                    <a:pt x="578" y="1126"/>
                    <a:pt x="518" y="1126"/>
                  </a:cubicBezTo>
                  <a:cubicBezTo>
                    <a:pt x="495" y="1126"/>
                    <a:pt x="472" y="1133"/>
                    <a:pt x="451" y="1147"/>
                  </a:cubicBezTo>
                  <a:cubicBezTo>
                    <a:pt x="426" y="1172"/>
                    <a:pt x="401" y="1197"/>
                    <a:pt x="426" y="1247"/>
                  </a:cubicBezTo>
                  <a:cubicBezTo>
                    <a:pt x="451" y="1272"/>
                    <a:pt x="476" y="1272"/>
                    <a:pt x="501" y="1272"/>
                  </a:cubicBezTo>
                  <a:cubicBezTo>
                    <a:pt x="526" y="1272"/>
                    <a:pt x="551" y="1272"/>
                    <a:pt x="551" y="1297"/>
                  </a:cubicBezTo>
                  <a:cubicBezTo>
                    <a:pt x="576" y="1322"/>
                    <a:pt x="576" y="1347"/>
                    <a:pt x="576" y="1397"/>
                  </a:cubicBezTo>
                  <a:lnTo>
                    <a:pt x="576" y="1422"/>
                  </a:lnTo>
                  <a:cubicBezTo>
                    <a:pt x="576" y="1447"/>
                    <a:pt x="602" y="1472"/>
                    <a:pt x="602" y="1498"/>
                  </a:cubicBezTo>
                  <a:lnTo>
                    <a:pt x="576" y="1498"/>
                  </a:lnTo>
                  <a:cubicBezTo>
                    <a:pt x="501" y="1523"/>
                    <a:pt x="451" y="1548"/>
                    <a:pt x="426" y="1598"/>
                  </a:cubicBezTo>
                  <a:cubicBezTo>
                    <a:pt x="426" y="1623"/>
                    <a:pt x="401" y="1648"/>
                    <a:pt x="401" y="1648"/>
                  </a:cubicBezTo>
                  <a:cubicBezTo>
                    <a:pt x="401" y="1698"/>
                    <a:pt x="376" y="1723"/>
                    <a:pt x="351" y="1723"/>
                  </a:cubicBezTo>
                  <a:cubicBezTo>
                    <a:pt x="351" y="1748"/>
                    <a:pt x="301" y="1748"/>
                    <a:pt x="276" y="1748"/>
                  </a:cubicBezTo>
                  <a:cubicBezTo>
                    <a:pt x="276" y="1723"/>
                    <a:pt x="251" y="1723"/>
                    <a:pt x="251" y="1673"/>
                  </a:cubicBezTo>
                  <a:cubicBezTo>
                    <a:pt x="251" y="1673"/>
                    <a:pt x="226" y="1648"/>
                    <a:pt x="201" y="1648"/>
                  </a:cubicBezTo>
                  <a:cubicBezTo>
                    <a:pt x="175" y="1648"/>
                    <a:pt x="175" y="1673"/>
                    <a:pt x="175" y="1698"/>
                  </a:cubicBezTo>
                  <a:cubicBezTo>
                    <a:pt x="175" y="1748"/>
                    <a:pt x="226" y="1798"/>
                    <a:pt x="276" y="1798"/>
                  </a:cubicBezTo>
                  <a:cubicBezTo>
                    <a:pt x="286" y="1809"/>
                    <a:pt x="305" y="1815"/>
                    <a:pt x="326" y="1815"/>
                  </a:cubicBezTo>
                  <a:cubicBezTo>
                    <a:pt x="354" y="1815"/>
                    <a:pt x="386" y="1803"/>
                    <a:pt x="401" y="1773"/>
                  </a:cubicBezTo>
                  <a:cubicBezTo>
                    <a:pt x="451" y="1748"/>
                    <a:pt x="451" y="1723"/>
                    <a:pt x="476" y="1673"/>
                  </a:cubicBezTo>
                  <a:cubicBezTo>
                    <a:pt x="476" y="1673"/>
                    <a:pt x="476" y="1648"/>
                    <a:pt x="501" y="1623"/>
                  </a:cubicBezTo>
                  <a:cubicBezTo>
                    <a:pt x="501" y="1598"/>
                    <a:pt x="551" y="1573"/>
                    <a:pt x="576" y="1573"/>
                  </a:cubicBezTo>
                  <a:lnTo>
                    <a:pt x="627" y="1573"/>
                  </a:lnTo>
                  <a:cubicBezTo>
                    <a:pt x="652" y="1573"/>
                    <a:pt x="652" y="1573"/>
                    <a:pt x="652" y="1598"/>
                  </a:cubicBezTo>
                  <a:cubicBezTo>
                    <a:pt x="687" y="1616"/>
                    <a:pt x="748" y="1633"/>
                    <a:pt x="798" y="1633"/>
                  </a:cubicBezTo>
                  <a:cubicBezTo>
                    <a:pt x="818" y="1633"/>
                    <a:pt x="837" y="1630"/>
                    <a:pt x="852" y="1623"/>
                  </a:cubicBezTo>
                  <a:cubicBezTo>
                    <a:pt x="902" y="1623"/>
                    <a:pt x="952" y="1598"/>
                    <a:pt x="1003" y="1548"/>
                  </a:cubicBezTo>
                  <a:lnTo>
                    <a:pt x="1028" y="1548"/>
                  </a:lnTo>
                  <a:cubicBezTo>
                    <a:pt x="1078" y="1472"/>
                    <a:pt x="1128" y="1422"/>
                    <a:pt x="1153" y="1347"/>
                  </a:cubicBezTo>
                  <a:cubicBezTo>
                    <a:pt x="1178" y="1447"/>
                    <a:pt x="1203" y="1523"/>
                    <a:pt x="1228" y="1623"/>
                  </a:cubicBezTo>
                  <a:cubicBezTo>
                    <a:pt x="1253" y="1723"/>
                    <a:pt x="1278" y="1848"/>
                    <a:pt x="1303" y="1949"/>
                  </a:cubicBezTo>
                  <a:cubicBezTo>
                    <a:pt x="1303" y="1949"/>
                    <a:pt x="1303" y="1974"/>
                    <a:pt x="1328" y="1999"/>
                  </a:cubicBezTo>
                  <a:cubicBezTo>
                    <a:pt x="1328" y="2024"/>
                    <a:pt x="1328" y="2049"/>
                    <a:pt x="1353" y="2074"/>
                  </a:cubicBezTo>
                  <a:cubicBezTo>
                    <a:pt x="1429" y="2274"/>
                    <a:pt x="1579" y="2475"/>
                    <a:pt x="1779" y="2575"/>
                  </a:cubicBezTo>
                  <a:cubicBezTo>
                    <a:pt x="1754" y="2600"/>
                    <a:pt x="1704" y="2625"/>
                    <a:pt x="1704" y="2625"/>
                  </a:cubicBezTo>
                  <a:cubicBezTo>
                    <a:pt x="1679" y="2625"/>
                    <a:pt x="1654" y="2625"/>
                    <a:pt x="1604" y="2575"/>
                  </a:cubicBezTo>
                  <a:cubicBezTo>
                    <a:pt x="1579" y="2550"/>
                    <a:pt x="1529" y="2525"/>
                    <a:pt x="1504" y="2500"/>
                  </a:cubicBezTo>
                  <a:cubicBezTo>
                    <a:pt x="1441" y="2475"/>
                    <a:pt x="1385" y="2469"/>
                    <a:pt x="1331" y="2469"/>
                  </a:cubicBezTo>
                  <a:cubicBezTo>
                    <a:pt x="1278" y="2469"/>
                    <a:pt x="1228" y="2475"/>
                    <a:pt x="1178" y="2475"/>
                  </a:cubicBezTo>
                  <a:cubicBezTo>
                    <a:pt x="1128" y="2475"/>
                    <a:pt x="1089" y="2486"/>
                    <a:pt x="1046" y="2486"/>
                  </a:cubicBezTo>
                  <a:cubicBezTo>
                    <a:pt x="1025" y="2486"/>
                    <a:pt x="1003" y="2483"/>
                    <a:pt x="977" y="2475"/>
                  </a:cubicBezTo>
                  <a:cubicBezTo>
                    <a:pt x="927" y="2475"/>
                    <a:pt x="877" y="2450"/>
                    <a:pt x="852" y="2400"/>
                  </a:cubicBezTo>
                  <a:cubicBezTo>
                    <a:pt x="802" y="2375"/>
                    <a:pt x="802" y="2325"/>
                    <a:pt x="802" y="2300"/>
                  </a:cubicBezTo>
                  <a:cubicBezTo>
                    <a:pt x="802" y="2274"/>
                    <a:pt x="827" y="2249"/>
                    <a:pt x="852" y="2249"/>
                  </a:cubicBezTo>
                  <a:cubicBezTo>
                    <a:pt x="877" y="2249"/>
                    <a:pt x="877" y="2249"/>
                    <a:pt x="877" y="2274"/>
                  </a:cubicBezTo>
                  <a:cubicBezTo>
                    <a:pt x="911" y="2274"/>
                    <a:pt x="944" y="2286"/>
                    <a:pt x="985" y="2286"/>
                  </a:cubicBezTo>
                  <a:cubicBezTo>
                    <a:pt x="1005" y="2286"/>
                    <a:pt x="1028" y="2283"/>
                    <a:pt x="1053" y="2274"/>
                  </a:cubicBezTo>
                  <a:cubicBezTo>
                    <a:pt x="1103" y="2249"/>
                    <a:pt x="1128" y="2224"/>
                    <a:pt x="1153" y="2174"/>
                  </a:cubicBezTo>
                  <a:cubicBezTo>
                    <a:pt x="1178" y="2124"/>
                    <a:pt x="1153" y="2049"/>
                    <a:pt x="1128" y="1999"/>
                  </a:cubicBezTo>
                  <a:cubicBezTo>
                    <a:pt x="1058" y="1877"/>
                    <a:pt x="928" y="1804"/>
                    <a:pt x="797" y="1804"/>
                  </a:cubicBezTo>
                  <a:cubicBezTo>
                    <a:pt x="739" y="1804"/>
                    <a:pt x="680" y="1818"/>
                    <a:pt x="627" y="1848"/>
                  </a:cubicBezTo>
                  <a:cubicBezTo>
                    <a:pt x="576" y="1873"/>
                    <a:pt x="576" y="1924"/>
                    <a:pt x="602" y="1974"/>
                  </a:cubicBezTo>
                  <a:cubicBezTo>
                    <a:pt x="620" y="2010"/>
                    <a:pt x="652" y="2034"/>
                    <a:pt x="687" y="2034"/>
                  </a:cubicBezTo>
                  <a:cubicBezTo>
                    <a:pt x="700" y="2034"/>
                    <a:pt x="713" y="2031"/>
                    <a:pt x="727" y="2024"/>
                  </a:cubicBezTo>
                  <a:cubicBezTo>
                    <a:pt x="753" y="2006"/>
                    <a:pt x="783" y="1998"/>
                    <a:pt x="813" y="1998"/>
                  </a:cubicBezTo>
                  <a:cubicBezTo>
                    <a:pt x="867" y="1998"/>
                    <a:pt x="920" y="2025"/>
                    <a:pt x="952" y="2074"/>
                  </a:cubicBezTo>
                  <a:cubicBezTo>
                    <a:pt x="927" y="2074"/>
                    <a:pt x="902" y="2074"/>
                    <a:pt x="902" y="2049"/>
                  </a:cubicBezTo>
                  <a:cubicBezTo>
                    <a:pt x="889" y="2046"/>
                    <a:pt x="876" y="2045"/>
                    <a:pt x="863" y="2045"/>
                  </a:cubicBezTo>
                  <a:cubicBezTo>
                    <a:pt x="752" y="2045"/>
                    <a:pt x="646" y="2137"/>
                    <a:pt x="602" y="2249"/>
                  </a:cubicBezTo>
                  <a:cubicBezTo>
                    <a:pt x="602" y="2300"/>
                    <a:pt x="602" y="2350"/>
                    <a:pt x="627" y="2400"/>
                  </a:cubicBezTo>
                  <a:lnTo>
                    <a:pt x="576" y="2400"/>
                  </a:lnTo>
                  <a:cubicBezTo>
                    <a:pt x="551" y="2375"/>
                    <a:pt x="501" y="2350"/>
                    <a:pt x="476" y="2325"/>
                  </a:cubicBezTo>
                  <a:cubicBezTo>
                    <a:pt x="451" y="2300"/>
                    <a:pt x="426" y="2274"/>
                    <a:pt x="401" y="2249"/>
                  </a:cubicBezTo>
                  <a:cubicBezTo>
                    <a:pt x="340" y="2229"/>
                    <a:pt x="263" y="2192"/>
                    <a:pt x="183" y="2192"/>
                  </a:cubicBezTo>
                  <a:cubicBezTo>
                    <a:pt x="164" y="2192"/>
                    <a:pt x="144" y="2195"/>
                    <a:pt x="125" y="2199"/>
                  </a:cubicBezTo>
                  <a:cubicBezTo>
                    <a:pt x="50" y="2224"/>
                    <a:pt x="25" y="2300"/>
                    <a:pt x="0" y="2350"/>
                  </a:cubicBezTo>
                  <a:cubicBezTo>
                    <a:pt x="0" y="2425"/>
                    <a:pt x="25" y="2500"/>
                    <a:pt x="75" y="2550"/>
                  </a:cubicBezTo>
                  <a:cubicBezTo>
                    <a:pt x="100" y="2550"/>
                    <a:pt x="125" y="2550"/>
                    <a:pt x="125" y="2525"/>
                  </a:cubicBezTo>
                  <a:cubicBezTo>
                    <a:pt x="125" y="2525"/>
                    <a:pt x="125" y="2500"/>
                    <a:pt x="125" y="2500"/>
                  </a:cubicBezTo>
                  <a:cubicBezTo>
                    <a:pt x="75" y="2450"/>
                    <a:pt x="75" y="2400"/>
                    <a:pt x="75" y="2375"/>
                  </a:cubicBezTo>
                  <a:cubicBezTo>
                    <a:pt x="75" y="2325"/>
                    <a:pt x="100" y="2274"/>
                    <a:pt x="150" y="2274"/>
                  </a:cubicBezTo>
                  <a:cubicBezTo>
                    <a:pt x="169" y="2262"/>
                    <a:pt x="190" y="2257"/>
                    <a:pt x="210" y="2257"/>
                  </a:cubicBezTo>
                  <a:cubicBezTo>
                    <a:pt x="271" y="2257"/>
                    <a:pt x="332" y="2300"/>
                    <a:pt x="351" y="2300"/>
                  </a:cubicBezTo>
                  <a:cubicBezTo>
                    <a:pt x="376" y="2325"/>
                    <a:pt x="401" y="2350"/>
                    <a:pt x="426" y="2375"/>
                  </a:cubicBezTo>
                  <a:cubicBezTo>
                    <a:pt x="476" y="2400"/>
                    <a:pt x="501" y="2425"/>
                    <a:pt x="551" y="2450"/>
                  </a:cubicBezTo>
                  <a:cubicBezTo>
                    <a:pt x="576" y="2475"/>
                    <a:pt x="627" y="2475"/>
                    <a:pt x="652" y="2500"/>
                  </a:cubicBezTo>
                  <a:cubicBezTo>
                    <a:pt x="677" y="2500"/>
                    <a:pt x="677" y="2525"/>
                    <a:pt x="702" y="2550"/>
                  </a:cubicBezTo>
                  <a:cubicBezTo>
                    <a:pt x="752" y="2600"/>
                    <a:pt x="852" y="2650"/>
                    <a:pt x="952" y="2675"/>
                  </a:cubicBezTo>
                  <a:lnTo>
                    <a:pt x="1028" y="2675"/>
                  </a:lnTo>
                  <a:cubicBezTo>
                    <a:pt x="1003" y="2726"/>
                    <a:pt x="952" y="2776"/>
                    <a:pt x="927" y="2826"/>
                  </a:cubicBezTo>
                  <a:cubicBezTo>
                    <a:pt x="877" y="2951"/>
                    <a:pt x="927" y="3152"/>
                    <a:pt x="1078" y="3227"/>
                  </a:cubicBezTo>
                  <a:cubicBezTo>
                    <a:pt x="1092" y="3234"/>
                    <a:pt x="1109" y="3237"/>
                    <a:pt x="1127" y="3237"/>
                  </a:cubicBezTo>
                  <a:cubicBezTo>
                    <a:pt x="1170" y="3237"/>
                    <a:pt x="1218" y="3220"/>
                    <a:pt x="1253" y="3202"/>
                  </a:cubicBezTo>
                  <a:cubicBezTo>
                    <a:pt x="1278" y="3177"/>
                    <a:pt x="1303" y="3127"/>
                    <a:pt x="1303" y="3076"/>
                  </a:cubicBezTo>
                  <a:cubicBezTo>
                    <a:pt x="1303" y="3051"/>
                    <a:pt x="1278" y="3001"/>
                    <a:pt x="1228" y="3001"/>
                  </a:cubicBezTo>
                  <a:cubicBezTo>
                    <a:pt x="1218" y="2991"/>
                    <a:pt x="1207" y="2985"/>
                    <a:pt x="1197" y="2985"/>
                  </a:cubicBezTo>
                  <a:cubicBezTo>
                    <a:pt x="1182" y="2985"/>
                    <a:pt x="1168" y="2997"/>
                    <a:pt x="1153" y="3026"/>
                  </a:cubicBezTo>
                  <a:cubicBezTo>
                    <a:pt x="1128" y="3051"/>
                    <a:pt x="1128" y="3076"/>
                    <a:pt x="1153" y="3102"/>
                  </a:cubicBezTo>
                  <a:lnTo>
                    <a:pt x="1128" y="3102"/>
                  </a:lnTo>
                  <a:cubicBezTo>
                    <a:pt x="1053" y="3051"/>
                    <a:pt x="1028" y="2951"/>
                    <a:pt x="1053" y="2876"/>
                  </a:cubicBezTo>
                  <a:cubicBezTo>
                    <a:pt x="1103" y="2801"/>
                    <a:pt x="1178" y="2726"/>
                    <a:pt x="1278" y="2675"/>
                  </a:cubicBezTo>
                  <a:lnTo>
                    <a:pt x="1303" y="2675"/>
                  </a:lnTo>
                  <a:cubicBezTo>
                    <a:pt x="1328" y="2675"/>
                    <a:pt x="1378" y="2675"/>
                    <a:pt x="1404" y="2701"/>
                  </a:cubicBezTo>
                  <a:cubicBezTo>
                    <a:pt x="1429" y="2701"/>
                    <a:pt x="1454" y="2726"/>
                    <a:pt x="1479" y="2726"/>
                  </a:cubicBezTo>
                  <a:cubicBezTo>
                    <a:pt x="1522" y="2769"/>
                    <a:pt x="1603" y="2831"/>
                    <a:pt x="1704" y="2831"/>
                  </a:cubicBezTo>
                  <a:cubicBezTo>
                    <a:pt x="1721" y="2831"/>
                    <a:pt x="1737" y="2829"/>
                    <a:pt x="1754" y="2826"/>
                  </a:cubicBezTo>
                  <a:cubicBezTo>
                    <a:pt x="1779" y="2801"/>
                    <a:pt x="1830" y="2776"/>
                    <a:pt x="1880" y="2726"/>
                  </a:cubicBezTo>
                  <a:cubicBezTo>
                    <a:pt x="1955" y="2675"/>
                    <a:pt x="2030" y="2625"/>
                    <a:pt x="2105" y="2625"/>
                  </a:cubicBezTo>
                  <a:cubicBezTo>
                    <a:pt x="2180" y="2600"/>
                    <a:pt x="2281" y="2575"/>
                    <a:pt x="2356" y="2550"/>
                  </a:cubicBezTo>
                  <a:cubicBezTo>
                    <a:pt x="2431" y="2525"/>
                    <a:pt x="2506" y="2525"/>
                    <a:pt x="2556" y="2500"/>
                  </a:cubicBezTo>
                  <a:cubicBezTo>
                    <a:pt x="2587" y="2496"/>
                    <a:pt x="2617" y="2494"/>
                    <a:pt x="2648" y="2494"/>
                  </a:cubicBezTo>
                  <a:cubicBezTo>
                    <a:pt x="2974" y="2494"/>
                    <a:pt x="3315" y="2731"/>
                    <a:pt x="3383" y="3051"/>
                  </a:cubicBezTo>
                  <a:cubicBezTo>
                    <a:pt x="3402" y="3108"/>
                    <a:pt x="3435" y="3136"/>
                    <a:pt x="3472" y="3136"/>
                  </a:cubicBezTo>
                  <a:cubicBezTo>
                    <a:pt x="3484" y="3136"/>
                    <a:pt x="3496" y="3133"/>
                    <a:pt x="3509" y="3127"/>
                  </a:cubicBezTo>
                  <a:cubicBezTo>
                    <a:pt x="3534" y="3127"/>
                    <a:pt x="3534" y="3127"/>
                    <a:pt x="3559" y="3102"/>
                  </a:cubicBezTo>
                  <a:cubicBezTo>
                    <a:pt x="3584" y="3076"/>
                    <a:pt x="3584" y="3051"/>
                    <a:pt x="3584" y="3026"/>
                  </a:cubicBezTo>
                  <a:cubicBezTo>
                    <a:pt x="3484" y="2650"/>
                    <a:pt x="3158" y="2375"/>
                    <a:pt x="2807" y="2300"/>
                  </a:cubicBezTo>
                  <a:cubicBezTo>
                    <a:pt x="2832" y="2249"/>
                    <a:pt x="2832" y="2174"/>
                    <a:pt x="2807" y="2124"/>
                  </a:cubicBezTo>
                  <a:cubicBezTo>
                    <a:pt x="2782" y="2074"/>
                    <a:pt x="2732" y="2049"/>
                    <a:pt x="2707" y="1999"/>
                  </a:cubicBezTo>
                  <a:cubicBezTo>
                    <a:pt x="2682" y="1974"/>
                    <a:pt x="2657" y="1974"/>
                    <a:pt x="2632" y="1949"/>
                  </a:cubicBezTo>
                  <a:cubicBezTo>
                    <a:pt x="2581" y="1873"/>
                    <a:pt x="2581" y="1773"/>
                    <a:pt x="2607" y="1698"/>
                  </a:cubicBezTo>
                  <a:cubicBezTo>
                    <a:pt x="2607" y="1673"/>
                    <a:pt x="2607" y="1648"/>
                    <a:pt x="2581" y="1648"/>
                  </a:cubicBezTo>
                  <a:cubicBezTo>
                    <a:pt x="2581" y="1648"/>
                    <a:pt x="2556" y="1648"/>
                    <a:pt x="2556" y="1673"/>
                  </a:cubicBezTo>
                  <a:cubicBezTo>
                    <a:pt x="2506" y="1773"/>
                    <a:pt x="2531" y="1899"/>
                    <a:pt x="2581" y="1974"/>
                  </a:cubicBezTo>
                  <a:cubicBezTo>
                    <a:pt x="2607" y="1999"/>
                    <a:pt x="2632" y="2024"/>
                    <a:pt x="2657" y="2049"/>
                  </a:cubicBezTo>
                  <a:cubicBezTo>
                    <a:pt x="2682" y="2074"/>
                    <a:pt x="2732" y="2124"/>
                    <a:pt x="2732" y="2149"/>
                  </a:cubicBezTo>
                  <a:cubicBezTo>
                    <a:pt x="2757" y="2199"/>
                    <a:pt x="2757" y="2249"/>
                    <a:pt x="2732" y="2300"/>
                  </a:cubicBezTo>
                  <a:lnTo>
                    <a:pt x="2531" y="2300"/>
                  </a:lnTo>
                  <a:cubicBezTo>
                    <a:pt x="2456" y="2325"/>
                    <a:pt x="2381" y="2350"/>
                    <a:pt x="2306" y="2375"/>
                  </a:cubicBezTo>
                  <a:lnTo>
                    <a:pt x="2231" y="2375"/>
                  </a:lnTo>
                  <a:cubicBezTo>
                    <a:pt x="2130" y="2350"/>
                    <a:pt x="2080" y="2274"/>
                    <a:pt x="2055" y="2174"/>
                  </a:cubicBezTo>
                  <a:cubicBezTo>
                    <a:pt x="2030" y="2099"/>
                    <a:pt x="2030" y="2049"/>
                    <a:pt x="2055" y="1999"/>
                  </a:cubicBezTo>
                  <a:cubicBezTo>
                    <a:pt x="2080" y="1949"/>
                    <a:pt x="2130" y="1924"/>
                    <a:pt x="2180" y="1924"/>
                  </a:cubicBezTo>
                  <a:cubicBezTo>
                    <a:pt x="2180" y="1949"/>
                    <a:pt x="2206" y="1949"/>
                    <a:pt x="2231" y="1974"/>
                  </a:cubicBezTo>
                  <a:cubicBezTo>
                    <a:pt x="2231" y="1974"/>
                    <a:pt x="2231" y="1999"/>
                    <a:pt x="2231" y="2024"/>
                  </a:cubicBezTo>
                  <a:cubicBezTo>
                    <a:pt x="2206" y="2049"/>
                    <a:pt x="2231" y="2099"/>
                    <a:pt x="2256" y="2099"/>
                  </a:cubicBezTo>
                  <a:cubicBezTo>
                    <a:pt x="2263" y="2106"/>
                    <a:pt x="2272" y="2109"/>
                    <a:pt x="2282" y="2109"/>
                  </a:cubicBezTo>
                  <a:cubicBezTo>
                    <a:pt x="2306" y="2109"/>
                    <a:pt x="2331" y="2092"/>
                    <a:pt x="2331" y="2074"/>
                  </a:cubicBezTo>
                  <a:cubicBezTo>
                    <a:pt x="2356" y="2024"/>
                    <a:pt x="2356" y="1974"/>
                    <a:pt x="2331" y="1924"/>
                  </a:cubicBezTo>
                  <a:cubicBezTo>
                    <a:pt x="2306" y="1848"/>
                    <a:pt x="2256" y="1823"/>
                    <a:pt x="2206" y="1798"/>
                  </a:cubicBezTo>
                  <a:cubicBezTo>
                    <a:pt x="2192" y="1795"/>
                    <a:pt x="2179" y="1793"/>
                    <a:pt x="2165" y="1793"/>
                  </a:cubicBezTo>
                  <a:cubicBezTo>
                    <a:pt x="2074" y="1793"/>
                    <a:pt x="1973" y="1862"/>
                    <a:pt x="1930" y="1949"/>
                  </a:cubicBezTo>
                  <a:cubicBezTo>
                    <a:pt x="1880" y="2024"/>
                    <a:pt x="1880" y="2124"/>
                    <a:pt x="1930" y="2224"/>
                  </a:cubicBezTo>
                  <a:cubicBezTo>
                    <a:pt x="1955" y="2300"/>
                    <a:pt x="1980" y="2350"/>
                    <a:pt x="2055" y="2425"/>
                  </a:cubicBezTo>
                  <a:lnTo>
                    <a:pt x="1980" y="2425"/>
                  </a:lnTo>
                  <a:cubicBezTo>
                    <a:pt x="1729" y="2400"/>
                    <a:pt x="1579" y="2149"/>
                    <a:pt x="1504" y="1924"/>
                  </a:cubicBezTo>
                  <a:cubicBezTo>
                    <a:pt x="1479" y="1823"/>
                    <a:pt x="1479" y="1623"/>
                    <a:pt x="1529" y="1548"/>
                  </a:cubicBezTo>
                  <a:cubicBezTo>
                    <a:pt x="1554" y="1523"/>
                    <a:pt x="1604" y="1498"/>
                    <a:pt x="1629" y="1472"/>
                  </a:cubicBezTo>
                  <a:cubicBezTo>
                    <a:pt x="1704" y="1397"/>
                    <a:pt x="1805" y="1297"/>
                    <a:pt x="1805" y="1172"/>
                  </a:cubicBezTo>
                  <a:cubicBezTo>
                    <a:pt x="1805" y="1122"/>
                    <a:pt x="1805" y="1071"/>
                    <a:pt x="1779" y="1021"/>
                  </a:cubicBezTo>
                  <a:cubicBezTo>
                    <a:pt x="1779" y="996"/>
                    <a:pt x="1779" y="971"/>
                    <a:pt x="1779" y="946"/>
                  </a:cubicBezTo>
                  <a:cubicBezTo>
                    <a:pt x="1805" y="921"/>
                    <a:pt x="1805" y="921"/>
                    <a:pt x="1805" y="896"/>
                  </a:cubicBezTo>
                  <a:cubicBezTo>
                    <a:pt x="1830" y="846"/>
                    <a:pt x="1830" y="771"/>
                    <a:pt x="1830" y="696"/>
                  </a:cubicBezTo>
                  <a:cubicBezTo>
                    <a:pt x="1830" y="620"/>
                    <a:pt x="1779" y="495"/>
                    <a:pt x="1679" y="470"/>
                  </a:cubicBezTo>
                  <a:cubicBezTo>
                    <a:pt x="1665" y="463"/>
                    <a:pt x="1652" y="460"/>
                    <a:pt x="1641" y="460"/>
                  </a:cubicBezTo>
                  <a:cubicBezTo>
                    <a:pt x="1614" y="460"/>
                    <a:pt x="1597" y="477"/>
                    <a:pt x="1579" y="495"/>
                  </a:cubicBezTo>
                  <a:cubicBezTo>
                    <a:pt x="1579" y="545"/>
                    <a:pt x="1604" y="570"/>
                    <a:pt x="1629" y="595"/>
                  </a:cubicBezTo>
                  <a:cubicBezTo>
                    <a:pt x="1679" y="595"/>
                    <a:pt x="1704" y="670"/>
                    <a:pt x="1704" y="721"/>
                  </a:cubicBezTo>
                  <a:cubicBezTo>
                    <a:pt x="1704" y="771"/>
                    <a:pt x="1679" y="821"/>
                    <a:pt x="1679" y="871"/>
                  </a:cubicBezTo>
                  <a:lnTo>
                    <a:pt x="1654" y="871"/>
                  </a:lnTo>
                  <a:cubicBezTo>
                    <a:pt x="1629" y="846"/>
                    <a:pt x="1579" y="796"/>
                    <a:pt x="1529" y="771"/>
                  </a:cubicBezTo>
                  <a:cubicBezTo>
                    <a:pt x="1504" y="746"/>
                    <a:pt x="1479" y="746"/>
                    <a:pt x="1454" y="721"/>
                  </a:cubicBezTo>
                  <a:cubicBezTo>
                    <a:pt x="1378" y="670"/>
                    <a:pt x="1353" y="620"/>
                    <a:pt x="1353" y="595"/>
                  </a:cubicBezTo>
                  <a:cubicBezTo>
                    <a:pt x="1328" y="545"/>
                    <a:pt x="1353" y="520"/>
                    <a:pt x="1378" y="495"/>
                  </a:cubicBezTo>
                  <a:cubicBezTo>
                    <a:pt x="1429" y="495"/>
                    <a:pt x="1454" y="445"/>
                    <a:pt x="1454" y="395"/>
                  </a:cubicBezTo>
                  <a:cubicBezTo>
                    <a:pt x="1433" y="354"/>
                    <a:pt x="1396" y="313"/>
                    <a:pt x="1356" y="313"/>
                  </a:cubicBezTo>
                  <a:cubicBezTo>
                    <a:pt x="1347" y="313"/>
                    <a:pt x="1338" y="315"/>
                    <a:pt x="1328" y="320"/>
                  </a:cubicBezTo>
                  <a:cubicBezTo>
                    <a:pt x="1253" y="320"/>
                    <a:pt x="1203" y="395"/>
                    <a:pt x="1178" y="445"/>
                  </a:cubicBezTo>
                  <a:lnTo>
                    <a:pt x="1153" y="445"/>
                  </a:lnTo>
                  <a:cubicBezTo>
                    <a:pt x="1153" y="420"/>
                    <a:pt x="1128" y="370"/>
                    <a:pt x="1128" y="345"/>
                  </a:cubicBezTo>
                  <a:cubicBezTo>
                    <a:pt x="1128" y="320"/>
                    <a:pt x="1128" y="320"/>
                    <a:pt x="1128" y="320"/>
                  </a:cubicBezTo>
                  <a:cubicBezTo>
                    <a:pt x="1103" y="244"/>
                    <a:pt x="1078" y="194"/>
                    <a:pt x="1028" y="169"/>
                  </a:cubicBezTo>
                  <a:cubicBezTo>
                    <a:pt x="1003" y="169"/>
                    <a:pt x="977" y="169"/>
                    <a:pt x="977" y="194"/>
                  </a:cubicBezTo>
                  <a:cubicBezTo>
                    <a:pt x="977" y="194"/>
                    <a:pt x="977" y="219"/>
                    <a:pt x="1003" y="219"/>
                  </a:cubicBezTo>
                  <a:cubicBezTo>
                    <a:pt x="1028" y="244"/>
                    <a:pt x="1053" y="269"/>
                    <a:pt x="1053" y="320"/>
                  </a:cubicBezTo>
                  <a:cubicBezTo>
                    <a:pt x="1053" y="345"/>
                    <a:pt x="1053" y="345"/>
                    <a:pt x="1053" y="345"/>
                  </a:cubicBezTo>
                  <a:cubicBezTo>
                    <a:pt x="1078" y="395"/>
                    <a:pt x="1078" y="445"/>
                    <a:pt x="1103" y="470"/>
                  </a:cubicBezTo>
                  <a:cubicBezTo>
                    <a:pt x="1128" y="495"/>
                    <a:pt x="1128" y="495"/>
                    <a:pt x="1153" y="520"/>
                  </a:cubicBezTo>
                  <a:cubicBezTo>
                    <a:pt x="1153" y="545"/>
                    <a:pt x="1153" y="595"/>
                    <a:pt x="1153" y="620"/>
                  </a:cubicBezTo>
                  <a:cubicBezTo>
                    <a:pt x="1178" y="721"/>
                    <a:pt x="1228" y="821"/>
                    <a:pt x="1328" y="896"/>
                  </a:cubicBezTo>
                  <a:cubicBezTo>
                    <a:pt x="1353" y="896"/>
                    <a:pt x="1404" y="921"/>
                    <a:pt x="1429" y="946"/>
                  </a:cubicBezTo>
                  <a:cubicBezTo>
                    <a:pt x="1454" y="971"/>
                    <a:pt x="1504" y="996"/>
                    <a:pt x="1529" y="1021"/>
                  </a:cubicBezTo>
                  <a:cubicBezTo>
                    <a:pt x="1579" y="1071"/>
                    <a:pt x="1604" y="1122"/>
                    <a:pt x="1604" y="1147"/>
                  </a:cubicBezTo>
                  <a:cubicBezTo>
                    <a:pt x="1604" y="1222"/>
                    <a:pt x="1554" y="1272"/>
                    <a:pt x="1504" y="1322"/>
                  </a:cubicBezTo>
                  <a:cubicBezTo>
                    <a:pt x="1454" y="1347"/>
                    <a:pt x="1429" y="1397"/>
                    <a:pt x="1378" y="1422"/>
                  </a:cubicBezTo>
                  <a:cubicBezTo>
                    <a:pt x="1353" y="1297"/>
                    <a:pt x="1303" y="1147"/>
                    <a:pt x="1253" y="1021"/>
                  </a:cubicBezTo>
                  <a:cubicBezTo>
                    <a:pt x="1178" y="896"/>
                    <a:pt x="1053" y="771"/>
                    <a:pt x="902" y="696"/>
                  </a:cubicBezTo>
                  <a:cubicBezTo>
                    <a:pt x="927" y="645"/>
                    <a:pt x="952" y="570"/>
                    <a:pt x="952" y="520"/>
                  </a:cubicBezTo>
                  <a:cubicBezTo>
                    <a:pt x="952" y="420"/>
                    <a:pt x="902" y="320"/>
                    <a:pt x="802" y="295"/>
                  </a:cubicBezTo>
                  <a:cubicBezTo>
                    <a:pt x="777" y="282"/>
                    <a:pt x="752" y="276"/>
                    <a:pt x="727" y="276"/>
                  </a:cubicBezTo>
                  <a:cubicBezTo>
                    <a:pt x="702" y="276"/>
                    <a:pt x="677" y="282"/>
                    <a:pt x="652" y="295"/>
                  </a:cubicBezTo>
                  <a:lnTo>
                    <a:pt x="602" y="295"/>
                  </a:lnTo>
                  <a:cubicBezTo>
                    <a:pt x="551" y="295"/>
                    <a:pt x="526" y="269"/>
                    <a:pt x="501" y="244"/>
                  </a:cubicBezTo>
                  <a:cubicBezTo>
                    <a:pt x="476" y="219"/>
                    <a:pt x="476" y="194"/>
                    <a:pt x="476" y="169"/>
                  </a:cubicBezTo>
                  <a:cubicBezTo>
                    <a:pt x="476" y="144"/>
                    <a:pt x="501" y="144"/>
                    <a:pt x="501" y="144"/>
                  </a:cubicBezTo>
                  <a:lnTo>
                    <a:pt x="526" y="144"/>
                  </a:lnTo>
                  <a:cubicBezTo>
                    <a:pt x="541" y="151"/>
                    <a:pt x="554" y="155"/>
                    <a:pt x="565" y="155"/>
                  </a:cubicBezTo>
                  <a:cubicBezTo>
                    <a:pt x="591" y="155"/>
                    <a:pt x="609" y="137"/>
                    <a:pt x="627" y="119"/>
                  </a:cubicBezTo>
                  <a:cubicBezTo>
                    <a:pt x="652" y="94"/>
                    <a:pt x="652" y="44"/>
                    <a:pt x="602" y="19"/>
                  </a:cubicBezTo>
                  <a:cubicBezTo>
                    <a:pt x="589" y="6"/>
                    <a:pt x="570" y="0"/>
                    <a:pt x="548" y="0"/>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50"/>
            <p:cNvSpPr/>
            <p:nvPr/>
          </p:nvSpPr>
          <p:spPr>
            <a:xfrm>
              <a:off x="323765" y="4022123"/>
              <a:ext cx="8672718" cy="1502867"/>
            </a:xfrm>
            <a:custGeom>
              <a:rect b="b" l="l" r="r" t="t"/>
              <a:pathLst>
                <a:path extrusionOk="0" h="20242" w="82558">
                  <a:moveTo>
                    <a:pt x="48172" y="0"/>
                  </a:moveTo>
                  <a:lnTo>
                    <a:pt x="45014" y="251"/>
                  </a:lnTo>
                  <a:lnTo>
                    <a:pt x="42282" y="4662"/>
                  </a:lnTo>
                  <a:lnTo>
                    <a:pt x="40477" y="5364"/>
                  </a:lnTo>
                  <a:lnTo>
                    <a:pt x="40051" y="6943"/>
                  </a:lnTo>
                  <a:lnTo>
                    <a:pt x="32633" y="4787"/>
                  </a:lnTo>
                  <a:lnTo>
                    <a:pt x="31881" y="4311"/>
                  </a:lnTo>
                  <a:lnTo>
                    <a:pt x="30076" y="4311"/>
                  </a:lnTo>
                  <a:lnTo>
                    <a:pt x="30076" y="5840"/>
                  </a:lnTo>
                  <a:lnTo>
                    <a:pt x="27570" y="8396"/>
                  </a:lnTo>
                  <a:cubicBezTo>
                    <a:pt x="27570" y="8396"/>
                    <a:pt x="24688" y="7244"/>
                    <a:pt x="23685" y="7168"/>
                  </a:cubicBezTo>
                  <a:cubicBezTo>
                    <a:pt x="22394" y="6460"/>
                    <a:pt x="21016" y="5804"/>
                    <a:pt x="19681" y="5804"/>
                  </a:cubicBezTo>
                  <a:cubicBezTo>
                    <a:pt x="19409" y="5804"/>
                    <a:pt x="19140" y="5831"/>
                    <a:pt x="18873" y="5890"/>
                  </a:cubicBezTo>
                  <a:cubicBezTo>
                    <a:pt x="18673" y="5915"/>
                    <a:pt x="17971" y="9123"/>
                    <a:pt x="17720" y="9299"/>
                  </a:cubicBezTo>
                  <a:cubicBezTo>
                    <a:pt x="17319" y="9549"/>
                    <a:pt x="16768" y="9850"/>
                    <a:pt x="16292" y="9875"/>
                  </a:cubicBezTo>
                  <a:cubicBezTo>
                    <a:pt x="16246" y="9879"/>
                    <a:pt x="16204" y="9882"/>
                    <a:pt x="16166" y="9882"/>
                  </a:cubicBezTo>
                  <a:cubicBezTo>
                    <a:pt x="15762" y="9882"/>
                    <a:pt x="15728" y="9651"/>
                    <a:pt x="15339" y="9399"/>
                  </a:cubicBezTo>
                  <a:cubicBezTo>
                    <a:pt x="14963" y="9173"/>
                    <a:pt x="14512" y="9073"/>
                    <a:pt x="14086" y="9073"/>
                  </a:cubicBezTo>
                  <a:cubicBezTo>
                    <a:pt x="13384" y="9098"/>
                    <a:pt x="12733" y="9324"/>
                    <a:pt x="12056" y="9449"/>
                  </a:cubicBezTo>
                  <a:cubicBezTo>
                    <a:pt x="11726" y="9517"/>
                    <a:pt x="11388" y="9547"/>
                    <a:pt x="11050" y="9547"/>
                  </a:cubicBezTo>
                  <a:cubicBezTo>
                    <a:pt x="10516" y="9547"/>
                    <a:pt x="9981" y="9472"/>
                    <a:pt x="9475" y="9349"/>
                  </a:cubicBezTo>
                  <a:cubicBezTo>
                    <a:pt x="8976" y="9219"/>
                    <a:pt x="8160" y="8733"/>
                    <a:pt x="7575" y="8733"/>
                  </a:cubicBezTo>
                  <a:cubicBezTo>
                    <a:pt x="7484" y="8733"/>
                    <a:pt x="7397" y="8745"/>
                    <a:pt x="7319" y="8772"/>
                  </a:cubicBezTo>
                  <a:cubicBezTo>
                    <a:pt x="6928" y="8895"/>
                    <a:pt x="6871" y="9375"/>
                    <a:pt x="6403" y="9375"/>
                  </a:cubicBezTo>
                  <a:cubicBezTo>
                    <a:pt x="6391" y="9375"/>
                    <a:pt x="6379" y="9374"/>
                    <a:pt x="6367" y="9374"/>
                  </a:cubicBezTo>
                  <a:cubicBezTo>
                    <a:pt x="5988" y="9352"/>
                    <a:pt x="5609" y="9190"/>
                    <a:pt x="5230" y="9190"/>
                  </a:cubicBezTo>
                  <a:cubicBezTo>
                    <a:pt x="5183" y="9190"/>
                    <a:pt x="5136" y="9193"/>
                    <a:pt x="5089" y="9198"/>
                  </a:cubicBezTo>
                  <a:cubicBezTo>
                    <a:pt x="4487" y="9274"/>
                    <a:pt x="4061" y="9800"/>
                    <a:pt x="3710" y="10276"/>
                  </a:cubicBezTo>
                  <a:cubicBezTo>
                    <a:pt x="2482" y="11930"/>
                    <a:pt x="1229" y="13584"/>
                    <a:pt x="1" y="15214"/>
                  </a:cubicBezTo>
                  <a:cubicBezTo>
                    <a:pt x="2507" y="17870"/>
                    <a:pt x="6091" y="19098"/>
                    <a:pt x="9700" y="19599"/>
                  </a:cubicBezTo>
                  <a:cubicBezTo>
                    <a:pt x="12781" y="20018"/>
                    <a:pt x="15884" y="20241"/>
                    <a:pt x="18979" y="20241"/>
                  </a:cubicBezTo>
                  <a:cubicBezTo>
                    <a:pt x="24043" y="20241"/>
                    <a:pt x="29087" y="19643"/>
                    <a:pt x="33986" y="18321"/>
                  </a:cubicBezTo>
                  <a:lnTo>
                    <a:pt x="32156" y="16016"/>
                  </a:lnTo>
                  <a:lnTo>
                    <a:pt x="51104" y="16116"/>
                  </a:lnTo>
                  <a:cubicBezTo>
                    <a:pt x="53234" y="17394"/>
                    <a:pt x="55741" y="18121"/>
                    <a:pt x="58272" y="18447"/>
                  </a:cubicBezTo>
                  <a:cubicBezTo>
                    <a:pt x="61374" y="18868"/>
                    <a:pt x="64495" y="19095"/>
                    <a:pt x="67609" y="19095"/>
                  </a:cubicBezTo>
                  <a:cubicBezTo>
                    <a:pt x="72645" y="19095"/>
                    <a:pt x="77664" y="18500"/>
                    <a:pt x="82558" y="17168"/>
                  </a:cubicBezTo>
                  <a:cubicBezTo>
                    <a:pt x="80478" y="14562"/>
                    <a:pt x="78422" y="11955"/>
                    <a:pt x="76342" y="9374"/>
                  </a:cubicBezTo>
                  <a:cubicBezTo>
                    <a:pt x="75640" y="8472"/>
                    <a:pt x="74889" y="7569"/>
                    <a:pt x="73911" y="6993"/>
                  </a:cubicBezTo>
                  <a:cubicBezTo>
                    <a:pt x="72218" y="6025"/>
                    <a:pt x="70177" y="4652"/>
                    <a:pt x="68246" y="4652"/>
                  </a:cubicBezTo>
                  <a:cubicBezTo>
                    <a:pt x="67976" y="4652"/>
                    <a:pt x="67709" y="4679"/>
                    <a:pt x="67445" y="4737"/>
                  </a:cubicBezTo>
                  <a:cubicBezTo>
                    <a:pt x="67219" y="4787"/>
                    <a:pt x="66518" y="7995"/>
                    <a:pt x="66267" y="8146"/>
                  </a:cubicBezTo>
                  <a:cubicBezTo>
                    <a:pt x="65891" y="8421"/>
                    <a:pt x="65340" y="8722"/>
                    <a:pt x="64863" y="8747"/>
                  </a:cubicBezTo>
                  <a:cubicBezTo>
                    <a:pt x="64838" y="8748"/>
                    <a:pt x="64813" y="8749"/>
                    <a:pt x="64790" y="8749"/>
                  </a:cubicBezTo>
                  <a:cubicBezTo>
                    <a:pt x="64311" y="8749"/>
                    <a:pt x="64292" y="8509"/>
                    <a:pt x="63886" y="8246"/>
                  </a:cubicBezTo>
                  <a:cubicBezTo>
                    <a:pt x="63570" y="8043"/>
                    <a:pt x="63153" y="7942"/>
                    <a:pt x="62762" y="7942"/>
                  </a:cubicBezTo>
                  <a:cubicBezTo>
                    <a:pt x="62719" y="7942"/>
                    <a:pt x="62675" y="7943"/>
                    <a:pt x="62633" y="7945"/>
                  </a:cubicBezTo>
                  <a:cubicBezTo>
                    <a:pt x="61956" y="7945"/>
                    <a:pt x="61279" y="8171"/>
                    <a:pt x="60603" y="8321"/>
                  </a:cubicBezTo>
                  <a:cubicBezTo>
                    <a:pt x="60294" y="8376"/>
                    <a:pt x="59982" y="8401"/>
                    <a:pt x="59668" y="8401"/>
                  </a:cubicBezTo>
                  <a:cubicBezTo>
                    <a:pt x="59118" y="8401"/>
                    <a:pt x="58564" y="8324"/>
                    <a:pt x="58021" y="8196"/>
                  </a:cubicBezTo>
                  <a:cubicBezTo>
                    <a:pt x="57521" y="8087"/>
                    <a:pt x="56718" y="7581"/>
                    <a:pt x="56138" y="7581"/>
                  </a:cubicBezTo>
                  <a:cubicBezTo>
                    <a:pt x="56050" y="7581"/>
                    <a:pt x="55967" y="7593"/>
                    <a:pt x="55891" y="7619"/>
                  </a:cubicBezTo>
                  <a:cubicBezTo>
                    <a:pt x="55791" y="7645"/>
                    <a:pt x="55715" y="7695"/>
                    <a:pt x="55665" y="7745"/>
                  </a:cubicBezTo>
                  <a:lnTo>
                    <a:pt x="50903" y="5138"/>
                  </a:lnTo>
                  <a:lnTo>
                    <a:pt x="51329" y="2933"/>
                  </a:lnTo>
                  <a:lnTo>
                    <a:pt x="48172" y="0"/>
                  </a:ln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50"/>
            <p:cNvSpPr/>
            <p:nvPr/>
          </p:nvSpPr>
          <p:spPr>
            <a:xfrm>
              <a:off x="0" y="4088375"/>
              <a:ext cx="9143972" cy="1105434"/>
            </a:xfrm>
            <a:custGeom>
              <a:rect b="b" l="l" r="r" t="t"/>
              <a:pathLst>
                <a:path extrusionOk="0" h="14889" w="87044">
                  <a:moveTo>
                    <a:pt x="0" y="1"/>
                  </a:moveTo>
                  <a:lnTo>
                    <a:pt x="0" y="14888"/>
                  </a:lnTo>
                  <a:lnTo>
                    <a:pt x="87043" y="14888"/>
                  </a:lnTo>
                  <a:lnTo>
                    <a:pt x="87043" y="1"/>
                  </a:lnTo>
                  <a:lnTo>
                    <a:pt x="69073" y="7219"/>
                  </a:lnTo>
                  <a:lnTo>
                    <a:pt x="59549" y="4788"/>
                  </a:lnTo>
                  <a:lnTo>
                    <a:pt x="35740" y="4061"/>
                  </a:lnTo>
                  <a:cubicBezTo>
                    <a:pt x="35740" y="4061"/>
                    <a:pt x="22281" y="8096"/>
                    <a:pt x="22331" y="8146"/>
                  </a:cubicBezTo>
                  <a:cubicBezTo>
                    <a:pt x="22332" y="8147"/>
                    <a:pt x="22331" y="8147"/>
                    <a:pt x="22331" y="8147"/>
                  </a:cubicBezTo>
                  <a:cubicBezTo>
                    <a:pt x="22259" y="8147"/>
                    <a:pt x="14837" y="5139"/>
                    <a:pt x="14837" y="5139"/>
                  </a:cubicBezTo>
                  <a:lnTo>
                    <a:pt x="7669" y="5139"/>
                  </a:lnTo>
                  <a:lnTo>
                    <a:pt x="0" y="1"/>
                  </a:ln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50"/>
            <p:cNvSpPr/>
            <p:nvPr/>
          </p:nvSpPr>
          <p:spPr>
            <a:xfrm>
              <a:off x="439084" y="3865126"/>
              <a:ext cx="619723" cy="705996"/>
            </a:xfrm>
            <a:custGeom>
              <a:rect b="b" l="l" r="r" t="t"/>
              <a:pathLst>
                <a:path extrusionOk="0" h="9509" w="8347">
                  <a:moveTo>
                    <a:pt x="2056" y="0"/>
                  </a:moveTo>
                  <a:cubicBezTo>
                    <a:pt x="1881" y="0"/>
                    <a:pt x="1705" y="75"/>
                    <a:pt x="1605" y="251"/>
                  </a:cubicBezTo>
                  <a:cubicBezTo>
                    <a:pt x="1580" y="276"/>
                    <a:pt x="1605" y="326"/>
                    <a:pt x="1630" y="351"/>
                  </a:cubicBezTo>
                  <a:cubicBezTo>
                    <a:pt x="1651" y="361"/>
                    <a:pt x="1672" y="368"/>
                    <a:pt x="1691" y="368"/>
                  </a:cubicBezTo>
                  <a:cubicBezTo>
                    <a:pt x="1717" y="368"/>
                    <a:pt x="1741" y="355"/>
                    <a:pt x="1755" y="326"/>
                  </a:cubicBezTo>
                  <a:cubicBezTo>
                    <a:pt x="1806" y="226"/>
                    <a:pt x="1931" y="176"/>
                    <a:pt x="2056" y="176"/>
                  </a:cubicBezTo>
                  <a:cubicBezTo>
                    <a:pt x="2181" y="176"/>
                    <a:pt x="2282" y="251"/>
                    <a:pt x="2332" y="376"/>
                  </a:cubicBezTo>
                  <a:cubicBezTo>
                    <a:pt x="2432" y="552"/>
                    <a:pt x="2332" y="802"/>
                    <a:pt x="2257" y="902"/>
                  </a:cubicBezTo>
                  <a:cubicBezTo>
                    <a:pt x="2232" y="978"/>
                    <a:pt x="2181" y="1028"/>
                    <a:pt x="2131" y="1103"/>
                  </a:cubicBezTo>
                  <a:cubicBezTo>
                    <a:pt x="2056" y="1203"/>
                    <a:pt x="1981" y="1329"/>
                    <a:pt x="1931" y="1454"/>
                  </a:cubicBezTo>
                  <a:cubicBezTo>
                    <a:pt x="1906" y="1554"/>
                    <a:pt x="1881" y="1629"/>
                    <a:pt x="1881" y="1730"/>
                  </a:cubicBezTo>
                  <a:cubicBezTo>
                    <a:pt x="1806" y="1755"/>
                    <a:pt x="1780" y="1805"/>
                    <a:pt x="1730" y="1855"/>
                  </a:cubicBezTo>
                  <a:cubicBezTo>
                    <a:pt x="1580" y="2030"/>
                    <a:pt x="1480" y="2256"/>
                    <a:pt x="1455" y="2532"/>
                  </a:cubicBezTo>
                  <a:cubicBezTo>
                    <a:pt x="1430" y="2607"/>
                    <a:pt x="1430" y="2707"/>
                    <a:pt x="1430" y="2782"/>
                  </a:cubicBezTo>
                  <a:cubicBezTo>
                    <a:pt x="1329" y="2657"/>
                    <a:pt x="1179" y="2582"/>
                    <a:pt x="1054" y="2557"/>
                  </a:cubicBezTo>
                  <a:cubicBezTo>
                    <a:pt x="973" y="2528"/>
                    <a:pt x="885" y="2514"/>
                    <a:pt x="794" y="2514"/>
                  </a:cubicBezTo>
                  <a:cubicBezTo>
                    <a:pt x="491" y="2514"/>
                    <a:pt x="167" y="2674"/>
                    <a:pt x="51" y="2983"/>
                  </a:cubicBezTo>
                  <a:cubicBezTo>
                    <a:pt x="1" y="3158"/>
                    <a:pt x="26" y="3334"/>
                    <a:pt x="126" y="3434"/>
                  </a:cubicBezTo>
                  <a:cubicBezTo>
                    <a:pt x="151" y="3434"/>
                    <a:pt x="151" y="3459"/>
                    <a:pt x="151" y="3459"/>
                  </a:cubicBezTo>
                  <a:cubicBezTo>
                    <a:pt x="208" y="3515"/>
                    <a:pt x="292" y="3543"/>
                    <a:pt x="373" y="3543"/>
                  </a:cubicBezTo>
                  <a:cubicBezTo>
                    <a:pt x="400" y="3543"/>
                    <a:pt x="427" y="3540"/>
                    <a:pt x="452" y="3534"/>
                  </a:cubicBezTo>
                  <a:cubicBezTo>
                    <a:pt x="552" y="3509"/>
                    <a:pt x="628" y="3459"/>
                    <a:pt x="678" y="3359"/>
                  </a:cubicBezTo>
                  <a:cubicBezTo>
                    <a:pt x="728" y="3283"/>
                    <a:pt x="678" y="3183"/>
                    <a:pt x="603" y="3133"/>
                  </a:cubicBezTo>
                  <a:cubicBezTo>
                    <a:pt x="582" y="3126"/>
                    <a:pt x="560" y="3123"/>
                    <a:pt x="538" y="3123"/>
                  </a:cubicBezTo>
                  <a:cubicBezTo>
                    <a:pt x="477" y="3123"/>
                    <a:pt x="414" y="3146"/>
                    <a:pt x="377" y="3183"/>
                  </a:cubicBezTo>
                  <a:cubicBezTo>
                    <a:pt x="377" y="3158"/>
                    <a:pt x="377" y="3133"/>
                    <a:pt x="402" y="3083"/>
                  </a:cubicBezTo>
                  <a:cubicBezTo>
                    <a:pt x="439" y="2934"/>
                    <a:pt x="616" y="2854"/>
                    <a:pt x="786" y="2854"/>
                  </a:cubicBezTo>
                  <a:cubicBezTo>
                    <a:pt x="844" y="2854"/>
                    <a:pt x="902" y="2863"/>
                    <a:pt x="953" y="2882"/>
                  </a:cubicBezTo>
                  <a:cubicBezTo>
                    <a:pt x="1154" y="2958"/>
                    <a:pt x="1354" y="3133"/>
                    <a:pt x="1505" y="3409"/>
                  </a:cubicBezTo>
                  <a:cubicBezTo>
                    <a:pt x="1505" y="3434"/>
                    <a:pt x="1530" y="3434"/>
                    <a:pt x="1530" y="3459"/>
                  </a:cubicBezTo>
                  <a:cubicBezTo>
                    <a:pt x="1555" y="3559"/>
                    <a:pt x="1555" y="3659"/>
                    <a:pt x="1505" y="3760"/>
                  </a:cubicBezTo>
                  <a:cubicBezTo>
                    <a:pt x="1505" y="3810"/>
                    <a:pt x="1455" y="3860"/>
                    <a:pt x="1405" y="3935"/>
                  </a:cubicBezTo>
                  <a:cubicBezTo>
                    <a:pt x="1304" y="4111"/>
                    <a:pt x="1154" y="4336"/>
                    <a:pt x="1254" y="4637"/>
                  </a:cubicBezTo>
                  <a:cubicBezTo>
                    <a:pt x="1304" y="4762"/>
                    <a:pt x="1379" y="4862"/>
                    <a:pt x="1505" y="5013"/>
                  </a:cubicBezTo>
                  <a:cubicBezTo>
                    <a:pt x="1630" y="5163"/>
                    <a:pt x="1806" y="5339"/>
                    <a:pt x="1856" y="5514"/>
                  </a:cubicBezTo>
                  <a:cubicBezTo>
                    <a:pt x="1906" y="5765"/>
                    <a:pt x="1981" y="5990"/>
                    <a:pt x="2081" y="6191"/>
                  </a:cubicBezTo>
                  <a:cubicBezTo>
                    <a:pt x="2131" y="6366"/>
                    <a:pt x="2207" y="6542"/>
                    <a:pt x="2232" y="6717"/>
                  </a:cubicBezTo>
                  <a:cubicBezTo>
                    <a:pt x="2457" y="7619"/>
                    <a:pt x="1881" y="8697"/>
                    <a:pt x="978" y="8998"/>
                  </a:cubicBezTo>
                  <a:cubicBezTo>
                    <a:pt x="853" y="9048"/>
                    <a:pt x="778" y="9173"/>
                    <a:pt x="803" y="9324"/>
                  </a:cubicBezTo>
                  <a:cubicBezTo>
                    <a:pt x="828" y="9374"/>
                    <a:pt x="853" y="9399"/>
                    <a:pt x="878" y="9424"/>
                  </a:cubicBezTo>
                  <a:cubicBezTo>
                    <a:pt x="935" y="9480"/>
                    <a:pt x="1005" y="9508"/>
                    <a:pt x="1079" y="9508"/>
                  </a:cubicBezTo>
                  <a:cubicBezTo>
                    <a:pt x="1104" y="9508"/>
                    <a:pt x="1129" y="9505"/>
                    <a:pt x="1154" y="9499"/>
                  </a:cubicBezTo>
                  <a:cubicBezTo>
                    <a:pt x="2081" y="9173"/>
                    <a:pt x="2733" y="8246"/>
                    <a:pt x="2808" y="7293"/>
                  </a:cubicBezTo>
                  <a:cubicBezTo>
                    <a:pt x="2870" y="7314"/>
                    <a:pt x="2937" y="7326"/>
                    <a:pt x="3004" y="7326"/>
                  </a:cubicBezTo>
                  <a:cubicBezTo>
                    <a:pt x="3099" y="7326"/>
                    <a:pt x="3196" y="7302"/>
                    <a:pt x="3284" y="7243"/>
                  </a:cubicBezTo>
                  <a:cubicBezTo>
                    <a:pt x="3410" y="7168"/>
                    <a:pt x="3485" y="7068"/>
                    <a:pt x="3585" y="6968"/>
                  </a:cubicBezTo>
                  <a:cubicBezTo>
                    <a:pt x="3635" y="6918"/>
                    <a:pt x="3685" y="6842"/>
                    <a:pt x="3735" y="6792"/>
                  </a:cubicBezTo>
                  <a:cubicBezTo>
                    <a:pt x="3867" y="6679"/>
                    <a:pt x="4041" y="6623"/>
                    <a:pt x="4215" y="6623"/>
                  </a:cubicBezTo>
                  <a:cubicBezTo>
                    <a:pt x="4273" y="6623"/>
                    <a:pt x="4331" y="6629"/>
                    <a:pt x="4387" y="6642"/>
                  </a:cubicBezTo>
                  <a:cubicBezTo>
                    <a:pt x="4400" y="6649"/>
                    <a:pt x="4412" y="6652"/>
                    <a:pt x="4422" y="6652"/>
                  </a:cubicBezTo>
                  <a:cubicBezTo>
                    <a:pt x="4451" y="6652"/>
                    <a:pt x="4469" y="6628"/>
                    <a:pt x="4487" y="6592"/>
                  </a:cubicBezTo>
                  <a:cubicBezTo>
                    <a:pt x="4512" y="6542"/>
                    <a:pt x="4487" y="6491"/>
                    <a:pt x="4437" y="6491"/>
                  </a:cubicBezTo>
                  <a:cubicBezTo>
                    <a:pt x="4347" y="6462"/>
                    <a:pt x="4258" y="6447"/>
                    <a:pt x="4170" y="6447"/>
                  </a:cubicBezTo>
                  <a:cubicBezTo>
                    <a:pt x="3964" y="6447"/>
                    <a:pt x="3768" y="6526"/>
                    <a:pt x="3610" y="6667"/>
                  </a:cubicBezTo>
                  <a:cubicBezTo>
                    <a:pt x="3535" y="6717"/>
                    <a:pt x="3485" y="6792"/>
                    <a:pt x="3435" y="6867"/>
                  </a:cubicBezTo>
                  <a:cubicBezTo>
                    <a:pt x="3359" y="6943"/>
                    <a:pt x="3309" y="7043"/>
                    <a:pt x="3209" y="7093"/>
                  </a:cubicBezTo>
                  <a:cubicBezTo>
                    <a:pt x="3146" y="7131"/>
                    <a:pt x="3077" y="7149"/>
                    <a:pt x="3009" y="7149"/>
                  </a:cubicBezTo>
                  <a:cubicBezTo>
                    <a:pt x="2940" y="7149"/>
                    <a:pt x="2871" y="7131"/>
                    <a:pt x="2808" y="7093"/>
                  </a:cubicBezTo>
                  <a:cubicBezTo>
                    <a:pt x="2808" y="6918"/>
                    <a:pt x="2783" y="6767"/>
                    <a:pt x="2758" y="6592"/>
                  </a:cubicBezTo>
                  <a:cubicBezTo>
                    <a:pt x="2708" y="6391"/>
                    <a:pt x="2633" y="6191"/>
                    <a:pt x="2557" y="6015"/>
                  </a:cubicBezTo>
                  <a:cubicBezTo>
                    <a:pt x="2532" y="5940"/>
                    <a:pt x="2507" y="5865"/>
                    <a:pt x="2482" y="5815"/>
                  </a:cubicBezTo>
                  <a:cubicBezTo>
                    <a:pt x="2582" y="5564"/>
                    <a:pt x="2758" y="5389"/>
                    <a:pt x="2983" y="5288"/>
                  </a:cubicBezTo>
                  <a:cubicBezTo>
                    <a:pt x="3080" y="5247"/>
                    <a:pt x="3177" y="5228"/>
                    <a:pt x="3265" y="5228"/>
                  </a:cubicBezTo>
                  <a:cubicBezTo>
                    <a:pt x="3337" y="5228"/>
                    <a:pt x="3403" y="5241"/>
                    <a:pt x="3460" y="5263"/>
                  </a:cubicBezTo>
                  <a:cubicBezTo>
                    <a:pt x="3585" y="5314"/>
                    <a:pt x="3660" y="5439"/>
                    <a:pt x="3660" y="5564"/>
                  </a:cubicBezTo>
                  <a:cubicBezTo>
                    <a:pt x="3635" y="5614"/>
                    <a:pt x="3610" y="5664"/>
                    <a:pt x="3560" y="5689"/>
                  </a:cubicBezTo>
                  <a:cubicBezTo>
                    <a:pt x="3542" y="5707"/>
                    <a:pt x="3512" y="5725"/>
                    <a:pt x="3478" y="5725"/>
                  </a:cubicBezTo>
                  <a:cubicBezTo>
                    <a:pt x="3464" y="5725"/>
                    <a:pt x="3449" y="5722"/>
                    <a:pt x="3435" y="5715"/>
                  </a:cubicBezTo>
                  <a:cubicBezTo>
                    <a:pt x="3421" y="5710"/>
                    <a:pt x="3407" y="5708"/>
                    <a:pt x="3393" y="5708"/>
                  </a:cubicBezTo>
                  <a:cubicBezTo>
                    <a:pt x="3325" y="5708"/>
                    <a:pt x="3250" y="5753"/>
                    <a:pt x="3209" y="5815"/>
                  </a:cubicBezTo>
                  <a:cubicBezTo>
                    <a:pt x="3184" y="5915"/>
                    <a:pt x="3234" y="6015"/>
                    <a:pt x="3334" y="6040"/>
                  </a:cubicBezTo>
                  <a:cubicBezTo>
                    <a:pt x="3379" y="6058"/>
                    <a:pt x="3426" y="6066"/>
                    <a:pt x="3475" y="6066"/>
                  </a:cubicBezTo>
                  <a:cubicBezTo>
                    <a:pt x="3563" y="6066"/>
                    <a:pt x="3654" y="6039"/>
                    <a:pt x="3735" y="5990"/>
                  </a:cubicBezTo>
                  <a:cubicBezTo>
                    <a:pt x="3886" y="5915"/>
                    <a:pt x="3986" y="5765"/>
                    <a:pt x="3986" y="5614"/>
                  </a:cubicBezTo>
                  <a:cubicBezTo>
                    <a:pt x="4036" y="5339"/>
                    <a:pt x="3861" y="5063"/>
                    <a:pt x="3585" y="4938"/>
                  </a:cubicBezTo>
                  <a:cubicBezTo>
                    <a:pt x="3492" y="4903"/>
                    <a:pt x="3383" y="4884"/>
                    <a:pt x="3267" y="4884"/>
                  </a:cubicBezTo>
                  <a:cubicBezTo>
                    <a:pt x="3134" y="4884"/>
                    <a:pt x="2992" y="4909"/>
                    <a:pt x="2858" y="4963"/>
                  </a:cubicBezTo>
                  <a:cubicBezTo>
                    <a:pt x="2658" y="5038"/>
                    <a:pt x="2482" y="5188"/>
                    <a:pt x="2357" y="5339"/>
                  </a:cubicBezTo>
                  <a:cubicBezTo>
                    <a:pt x="2357" y="5288"/>
                    <a:pt x="2357" y="5213"/>
                    <a:pt x="2357" y="5163"/>
                  </a:cubicBezTo>
                  <a:cubicBezTo>
                    <a:pt x="2382" y="4537"/>
                    <a:pt x="2933" y="4085"/>
                    <a:pt x="3510" y="3835"/>
                  </a:cubicBezTo>
                  <a:cubicBezTo>
                    <a:pt x="3668" y="3782"/>
                    <a:pt x="3876" y="3750"/>
                    <a:pt x="4066" y="3750"/>
                  </a:cubicBezTo>
                  <a:cubicBezTo>
                    <a:pt x="4236" y="3750"/>
                    <a:pt x="4393" y="3776"/>
                    <a:pt x="4487" y="3835"/>
                  </a:cubicBezTo>
                  <a:cubicBezTo>
                    <a:pt x="4587" y="3885"/>
                    <a:pt x="4663" y="3960"/>
                    <a:pt x="4763" y="4060"/>
                  </a:cubicBezTo>
                  <a:cubicBezTo>
                    <a:pt x="4963" y="4236"/>
                    <a:pt x="5214" y="4461"/>
                    <a:pt x="5565" y="4461"/>
                  </a:cubicBezTo>
                  <a:cubicBezTo>
                    <a:pt x="5690" y="4461"/>
                    <a:pt x="5816" y="4411"/>
                    <a:pt x="5941" y="4336"/>
                  </a:cubicBezTo>
                  <a:cubicBezTo>
                    <a:pt x="5991" y="4336"/>
                    <a:pt x="6066" y="4336"/>
                    <a:pt x="6141" y="4361"/>
                  </a:cubicBezTo>
                  <a:cubicBezTo>
                    <a:pt x="6192" y="4361"/>
                    <a:pt x="6217" y="4361"/>
                    <a:pt x="6267" y="4386"/>
                  </a:cubicBezTo>
                  <a:cubicBezTo>
                    <a:pt x="6391" y="4404"/>
                    <a:pt x="6515" y="4422"/>
                    <a:pt x="6639" y="4422"/>
                  </a:cubicBezTo>
                  <a:cubicBezTo>
                    <a:pt x="6690" y="4422"/>
                    <a:pt x="6742" y="4419"/>
                    <a:pt x="6793" y="4411"/>
                  </a:cubicBezTo>
                  <a:cubicBezTo>
                    <a:pt x="7044" y="4386"/>
                    <a:pt x="7319" y="4236"/>
                    <a:pt x="7395" y="3935"/>
                  </a:cubicBezTo>
                  <a:cubicBezTo>
                    <a:pt x="7420" y="3860"/>
                    <a:pt x="7344" y="3760"/>
                    <a:pt x="7269" y="3735"/>
                  </a:cubicBezTo>
                  <a:cubicBezTo>
                    <a:pt x="7252" y="3730"/>
                    <a:pt x="7235" y="3728"/>
                    <a:pt x="7218" y="3728"/>
                  </a:cubicBezTo>
                  <a:cubicBezTo>
                    <a:pt x="7137" y="3728"/>
                    <a:pt x="7064" y="3777"/>
                    <a:pt x="7044" y="3860"/>
                  </a:cubicBezTo>
                  <a:cubicBezTo>
                    <a:pt x="7019" y="3985"/>
                    <a:pt x="6868" y="4060"/>
                    <a:pt x="6743" y="4060"/>
                  </a:cubicBezTo>
                  <a:cubicBezTo>
                    <a:pt x="6706" y="4068"/>
                    <a:pt x="6667" y="4071"/>
                    <a:pt x="6627" y="4071"/>
                  </a:cubicBezTo>
                  <a:cubicBezTo>
                    <a:pt x="6529" y="4071"/>
                    <a:pt x="6423" y="4053"/>
                    <a:pt x="6317" y="4035"/>
                  </a:cubicBezTo>
                  <a:lnTo>
                    <a:pt x="6292" y="4035"/>
                  </a:lnTo>
                  <a:cubicBezTo>
                    <a:pt x="6292" y="4035"/>
                    <a:pt x="6317" y="4010"/>
                    <a:pt x="6317" y="4010"/>
                  </a:cubicBezTo>
                  <a:cubicBezTo>
                    <a:pt x="6392" y="3885"/>
                    <a:pt x="6467" y="3760"/>
                    <a:pt x="6542" y="3634"/>
                  </a:cubicBezTo>
                  <a:cubicBezTo>
                    <a:pt x="6567" y="3559"/>
                    <a:pt x="6618" y="3484"/>
                    <a:pt x="6643" y="3434"/>
                  </a:cubicBezTo>
                  <a:cubicBezTo>
                    <a:pt x="6743" y="3258"/>
                    <a:pt x="6868" y="3158"/>
                    <a:pt x="6968" y="3108"/>
                  </a:cubicBezTo>
                  <a:cubicBezTo>
                    <a:pt x="6987" y="3103"/>
                    <a:pt x="7006" y="3101"/>
                    <a:pt x="7025" y="3101"/>
                  </a:cubicBezTo>
                  <a:cubicBezTo>
                    <a:pt x="7110" y="3101"/>
                    <a:pt x="7194" y="3142"/>
                    <a:pt x="7194" y="3183"/>
                  </a:cubicBezTo>
                  <a:cubicBezTo>
                    <a:pt x="7238" y="3292"/>
                    <a:pt x="7357" y="3363"/>
                    <a:pt x="7470" y="3363"/>
                  </a:cubicBezTo>
                  <a:cubicBezTo>
                    <a:pt x="7487" y="3363"/>
                    <a:pt x="7504" y="3362"/>
                    <a:pt x="7520" y="3359"/>
                  </a:cubicBezTo>
                  <a:cubicBezTo>
                    <a:pt x="7670" y="3309"/>
                    <a:pt x="7745" y="3158"/>
                    <a:pt x="7695" y="3033"/>
                  </a:cubicBezTo>
                  <a:cubicBezTo>
                    <a:pt x="7645" y="2832"/>
                    <a:pt x="7495" y="2707"/>
                    <a:pt x="7294" y="2632"/>
                  </a:cubicBezTo>
                  <a:cubicBezTo>
                    <a:pt x="7319" y="2632"/>
                    <a:pt x="7319" y="2607"/>
                    <a:pt x="7319" y="2607"/>
                  </a:cubicBezTo>
                  <a:cubicBezTo>
                    <a:pt x="7395" y="2557"/>
                    <a:pt x="7495" y="2532"/>
                    <a:pt x="7570" y="2481"/>
                  </a:cubicBezTo>
                  <a:cubicBezTo>
                    <a:pt x="7595" y="2481"/>
                    <a:pt x="7620" y="2481"/>
                    <a:pt x="7645" y="2456"/>
                  </a:cubicBezTo>
                  <a:cubicBezTo>
                    <a:pt x="7846" y="2406"/>
                    <a:pt x="7946" y="2306"/>
                    <a:pt x="7996" y="2181"/>
                  </a:cubicBezTo>
                  <a:cubicBezTo>
                    <a:pt x="8021" y="2131"/>
                    <a:pt x="7996" y="2080"/>
                    <a:pt x="7946" y="2080"/>
                  </a:cubicBezTo>
                  <a:cubicBezTo>
                    <a:pt x="7932" y="2074"/>
                    <a:pt x="7919" y="2071"/>
                    <a:pt x="7907" y="2071"/>
                  </a:cubicBezTo>
                  <a:cubicBezTo>
                    <a:pt x="7873" y="2071"/>
                    <a:pt x="7846" y="2094"/>
                    <a:pt x="7846" y="2131"/>
                  </a:cubicBezTo>
                  <a:cubicBezTo>
                    <a:pt x="7821" y="2206"/>
                    <a:pt x="7720" y="2256"/>
                    <a:pt x="7595" y="2306"/>
                  </a:cubicBezTo>
                  <a:cubicBezTo>
                    <a:pt x="7570" y="2306"/>
                    <a:pt x="7545" y="2331"/>
                    <a:pt x="7520" y="2331"/>
                  </a:cubicBezTo>
                  <a:cubicBezTo>
                    <a:pt x="7420" y="2356"/>
                    <a:pt x="7319" y="2406"/>
                    <a:pt x="7219" y="2481"/>
                  </a:cubicBezTo>
                  <a:cubicBezTo>
                    <a:pt x="7194" y="2506"/>
                    <a:pt x="7144" y="2532"/>
                    <a:pt x="7119" y="2582"/>
                  </a:cubicBezTo>
                  <a:cubicBezTo>
                    <a:pt x="7019" y="2582"/>
                    <a:pt x="6918" y="2582"/>
                    <a:pt x="6818" y="2607"/>
                  </a:cubicBezTo>
                  <a:cubicBezTo>
                    <a:pt x="6593" y="2682"/>
                    <a:pt x="6367" y="2857"/>
                    <a:pt x="6192" y="3158"/>
                  </a:cubicBezTo>
                  <a:cubicBezTo>
                    <a:pt x="6166" y="3233"/>
                    <a:pt x="6116" y="3309"/>
                    <a:pt x="6066" y="3384"/>
                  </a:cubicBezTo>
                  <a:cubicBezTo>
                    <a:pt x="6016" y="3509"/>
                    <a:pt x="5966" y="3609"/>
                    <a:pt x="5891" y="3710"/>
                  </a:cubicBezTo>
                  <a:cubicBezTo>
                    <a:pt x="5790" y="3835"/>
                    <a:pt x="5665" y="3935"/>
                    <a:pt x="5540" y="3935"/>
                  </a:cubicBezTo>
                  <a:cubicBezTo>
                    <a:pt x="5415" y="3935"/>
                    <a:pt x="5264" y="3810"/>
                    <a:pt x="5089" y="3659"/>
                  </a:cubicBezTo>
                  <a:cubicBezTo>
                    <a:pt x="5014" y="3559"/>
                    <a:pt x="4888" y="3484"/>
                    <a:pt x="4788" y="3409"/>
                  </a:cubicBezTo>
                  <a:cubicBezTo>
                    <a:pt x="5139" y="3283"/>
                    <a:pt x="5490" y="3158"/>
                    <a:pt x="5816" y="2958"/>
                  </a:cubicBezTo>
                  <a:cubicBezTo>
                    <a:pt x="6166" y="2707"/>
                    <a:pt x="6442" y="2381"/>
                    <a:pt x="6618" y="2005"/>
                  </a:cubicBezTo>
                  <a:cubicBezTo>
                    <a:pt x="6740" y="2046"/>
                    <a:pt x="6863" y="2087"/>
                    <a:pt x="6986" y="2087"/>
                  </a:cubicBezTo>
                  <a:cubicBezTo>
                    <a:pt x="7014" y="2087"/>
                    <a:pt x="7041" y="2085"/>
                    <a:pt x="7069" y="2080"/>
                  </a:cubicBezTo>
                  <a:cubicBezTo>
                    <a:pt x="7319" y="2055"/>
                    <a:pt x="7545" y="1880"/>
                    <a:pt x="7620" y="1654"/>
                  </a:cubicBezTo>
                  <a:cubicBezTo>
                    <a:pt x="7670" y="1529"/>
                    <a:pt x="7645" y="1379"/>
                    <a:pt x="7620" y="1253"/>
                  </a:cubicBezTo>
                  <a:cubicBezTo>
                    <a:pt x="7620" y="1228"/>
                    <a:pt x="7620" y="1178"/>
                    <a:pt x="7595" y="1128"/>
                  </a:cubicBezTo>
                  <a:cubicBezTo>
                    <a:pt x="7595" y="1003"/>
                    <a:pt x="7620" y="902"/>
                    <a:pt x="7695" y="827"/>
                  </a:cubicBezTo>
                  <a:cubicBezTo>
                    <a:pt x="7732" y="791"/>
                    <a:pt x="7796" y="767"/>
                    <a:pt x="7856" y="767"/>
                  </a:cubicBezTo>
                  <a:cubicBezTo>
                    <a:pt x="7879" y="767"/>
                    <a:pt x="7901" y="770"/>
                    <a:pt x="7921" y="777"/>
                  </a:cubicBezTo>
                  <a:cubicBezTo>
                    <a:pt x="7946" y="777"/>
                    <a:pt x="7971" y="802"/>
                    <a:pt x="7971" y="852"/>
                  </a:cubicBezTo>
                  <a:cubicBezTo>
                    <a:pt x="7971" y="877"/>
                    <a:pt x="7971" y="877"/>
                    <a:pt x="7971" y="902"/>
                  </a:cubicBezTo>
                  <a:cubicBezTo>
                    <a:pt x="7921" y="978"/>
                    <a:pt x="7946" y="1103"/>
                    <a:pt x="8046" y="1153"/>
                  </a:cubicBezTo>
                  <a:cubicBezTo>
                    <a:pt x="8065" y="1159"/>
                    <a:pt x="8085" y="1163"/>
                    <a:pt x="8106" y="1163"/>
                  </a:cubicBezTo>
                  <a:cubicBezTo>
                    <a:pt x="8168" y="1163"/>
                    <a:pt x="8234" y="1134"/>
                    <a:pt x="8272" y="1078"/>
                  </a:cubicBezTo>
                  <a:cubicBezTo>
                    <a:pt x="8322" y="978"/>
                    <a:pt x="8347" y="852"/>
                    <a:pt x="8297" y="727"/>
                  </a:cubicBezTo>
                  <a:cubicBezTo>
                    <a:pt x="8272" y="602"/>
                    <a:pt x="8171" y="501"/>
                    <a:pt x="8046" y="451"/>
                  </a:cubicBezTo>
                  <a:cubicBezTo>
                    <a:pt x="7986" y="429"/>
                    <a:pt x="7921" y="418"/>
                    <a:pt x="7856" y="418"/>
                  </a:cubicBezTo>
                  <a:cubicBezTo>
                    <a:pt x="7704" y="418"/>
                    <a:pt x="7550" y="479"/>
                    <a:pt x="7445" y="602"/>
                  </a:cubicBezTo>
                  <a:cubicBezTo>
                    <a:pt x="7319" y="727"/>
                    <a:pt x="7244" y="928"/>
                    <a:pt x="7269" y="1153"/>
                  </a:cubicBezTo>
                  <a:cubicBezTo>
                    <a:pt x="7269" y="1203"/>
                    <a:pt x="7269" y="1253"/>
                    <a:pt x="7269" y="1329"/>
                  </a:cubicBezTo>
                  <a:cubicBezTo>
                    <a:pt x="7294" y="1404"/>
                    <a:pt x="7319" y="1504"/>
                    <a:pt x="7294" y="1554"/>
                  </a:cubicBezTo>
                  <a:cubicBezTo>
                    <a:pt x="7269" y="1654"/>
                    <a:pt x="7144" y="1730"/>
                    <a:pt x="7044" y="1730"/>
                  </a:cubicBezTo>
                  <a:cubicBezTo>
                    <a:pt x="7021" y="1734"/>
                    <a:pt x="6998" y="1736"/>
                    <a:pt x="6977" y="1736"/>
                  </a:cubicBezTo>
                  <a:cubicBezTo>
                    <a:pt x="6882" y="1736"/>
                    <a:pt x="6800" y="1695"/>
                    <a:pt x="6718" y="1654"/>
                  </a:cubicBezTo>
                  <a:cubicBezTo>
                    <a:pt x="6793" y="1278"/>
                    <a:pt x="6743" y="928"/>
                    <a:pt x="6542" y="627"/>
                  </a:cubicBezTo>
                  <a:cubicBezTo>
                    <a:pt x="6495" y="548"/>
                    <a:pt x="6419" y="509"/>
                    <a:pt x="6338" y="509"/>
                  </a:cubicBezTo>
                  <a:cubicBezTo>
                    <a:pt x="6289" y="509"/>
                    <a:pt x="6238" y="523"/>
                    <a:pt x="6192" y="552"/>
                  </a:cubicBezTo>
                  <a:cubicBezTo>
                    <a:pt x="6066" y="627"/>
                    <a:pt x="6041" y="802"/>
                    <a:pt x="6116" y="928"/>
                  </a:cubicBezTo>
                  <a:cubicBezTo>
                    <a:pt x="6292" y="1203"/>
                    <a:pt x="6242" y="1529"/>
                    <a:pt x="6141" y="1730"/>
                  </a:cubicBezTo>
                  <a:cubicBezTo>
                    <a:pt x="6041" y="2030"/>
                    <a:pt x="5790" y="2331"/>
                    <a:pt x="5515" y="2506"/>
                  </a:cubicBezTo>
                  <a:cubicBezTo>
                    <a:pt x="5515" y="2532"/>
                    <a:pt x="5490" y="2532"/>
                    <a:pt x="5465" y="2532"/>
                  </a:cubicBezTo>
                  <a:cubicBezTo>
                    <a:pt x="5164" y="2532"/>
                    <a:pt x="4888" y="2406"/>
                    <a:pt x="4663" y="2206"/>
                  </a:cubicBezTo>
                  <a:cubicBezTo>
                    <a:pt x="4562" y="2131"/>
                    <a:pt x="4512" y="2055"/>
                    <a:pt x="4487" y="1980"/>
                  </a:cubicBezTo>
                  <a:cubicBezTo>
                    <a:pt x="4462" y="1905"/>
                    <a:pt x="4462" y="1805"/>
                    <a:pt x="4487" y="1755"/>
                  </a:cubicBezTo>
                  <a:cubicBezTo>
                    <a:pt x="4537" y="1704"/>
                    <a:pt x="4663" y="1654"/>
                    <a:pt x="4738" y="1654"/>
                  </a:cubicBezTo>
                  <a:lnTo>
                    <a:pt x="4788" y="1629"/>
                  </a:lnTo>
                  <a:cubicBezTo>
                    <a:pt x="4913" y="1604"/>
                    <a:pt x="5064" y="1579"/>
                    <a:pt x="5189" y="1479"/>
                  </a:cubicBezTo>
                  <a:cubicBezTo>
                    <a:pt x="5364" y="1354"/>
                    <a:pt x="5465" y="1103"/>
                    <a:pt x="5314" y="902"/>
                  </a:cubicBezTo>
                  <a:cubicBezTo>
                    <a:pt x="5285" y="844"/>
                    <a:pt x="5238" y="819"/>
                    <a:pt x="5185" y="819"/>
                  </a:cubicBezTo>
                  <a:cubicBezTo>
                    <a:pt x="5147" y="819"/>
                    <a:pt x="5105" y="832"/>
                    <a:pt x="5064" y="852"/>
                  </a:cubicBezTo>
                  <a:cubicBezTo>
                    <a:pt x="4988" y="902"/>
                    <a:pt x="4988" y="1028"/>
                    <a:pt x="5039" y="1103"/>
                  </a:cubicBezTo>
                  <a:cubicBezTo>
                    <a:pt x="5039" y="1103"/>
                    <a:pt x="5014" y="1178"/>
                    <a:pt x="4988" y="1203"/>
                  </a:cubicBezTo>
                  <a:cubicBezTo>
                    <a:pt x="4913" y="1253"/>
                    <a:pt x="4813" y="1278"/>
                    <a:pt x="4713" y="1303"/>
                  </a:cubicBezTo>
                  <a:lnTo>
                    <a:pt x="4663" y="1303"/>
                  </a:lnTo>
                  <a:cubicBezTo>
                    <a:pt x="4587" y="1329"/>
                    <a:pt x="4512" y="1354"/>
                    <a:pt x="4437" y="1379"/>
                  </a:cubicBezTo>
                  <a:cubicBezTo>
                    <a:pt x="4437" y="1354"/>
                    <a:pt x="4437" y="1303"/>
                    <a:pt x="4437" y="1278"/>
                  </a:cubicBezTo>
                  <a:cubicBezTo>
                    <a:pt x="4387" y="1128"/>
                    <a:pt x="4287" y="1028"/>
                    <a:pt x="4161" y="953"/>
                  </a:cubicBezTo>
                  <a:cubicBezTo>
                    <a:pt x="4111" y="928"/>
                    <a:pt x="4036" y="902"/>
                    <a:pt x="3986" y="902"/>
                  </a:cubicBezTo>
                  <a:cubicBezTo>
                    <a:pt x="3911" y="877"/>
                    <a:pt x="3836" y="852"/>
                    <a:pt x="3785" y="802"/>
                  </a:cubicBezTo>
                  <a:cubicBezTo>
                    <a:pt x="3735" y="752"/>
                    <a:pt x="3710" y="677"/>
                    <a:pt x="3735" y="602"/>
                  </a:cubicBezTo>
                  <a:cubicBezTo>
                    <a:pt x="3760" y="552"/>
                    <a:pt x="3811" y="501"/>
                    <a:pt x="3886" y="476"/>
                  </a:cubicBezTo>
                  <a:cubicBezTo>
                    <a:pt x="3911" y="476"/>
                    <a:pt x="3961" y="426"/>
                    <a:pt x="3936" y="376"/>
                  </a:cubicBezTo>
                  <a:cubicBezTo>
                    <a:pt x="3936" y="326"/>
                    <a:pt x="3886" y="301"/>
                    <a:pt x="3836" y="301"/>
                  </a:cubicBezTo>
                  <a:cubicBezTo>
                    <a:pt x="3710" y="326"/>
                    <a:pt x="3610" y="426"/>
                    <a:pt x="3560" y="552"/>
                  </a:cubicBezTo>
                  <a:cubicBezTo>
                    <a:pt x="3535" y="677"/>
                    <a:pt x="3560" y="827"/>
                    <a:pt x="3660" y="928"/>
                  </a:cubicBezTo>
                  <a:cubicBezTo>
                    <a:pt x="3735" y="1003"/>
                    <a:pt x="3836" y="1028"/>
                    <a:pt x="3936" y="1053"/>
                  </a:cubicBezTo>
                  <a:cubicBezTo>
                    <a:pt x="3986" y="1078"/>
                    <a:pt x="4036" y="1078"/>
                    <a:pt x="4086" y="1103"/>
                  </a:cubicBezTo>
                  <a:cubicBezTo>
                    <a:pt x="4161" y="1153"/>
                    <a:pt x="4237" y="1228"/>
                    <a:pt x="4262" y="1329"/>
                  </a:cubicBezTo>
                  <a:cubicBezTo>
                    <a:pt x="4287" y="1379"/>
                    <a:pt x="4287" y="1429"/>
                    <a:pt x="4287" y="1479"/>
                  </a:cubicBezTo>
                  <a:cubicBezTo>
                    <a:pt x="4262" y="1504"/>
                    <a:pt x="4237" y="1529"/>
                    <a:pt x="4212" y="1554"/>
                  </a:cubicBezTo>
                  <a:cubicBezTo>
                    <a:pt x="4111" y="1704"/>
                    <a:pt x="4086" y="1905"/>
                    <a:pt x="4161" y="2080"/>
                  </a:cubicBezTo>
                  <a:cubicBezTo>
                    <a:pt x="4186" y="2206"/>
                    <a:pt x="4287" y="2331"/>
                    <a:pt x="4412" y="2456"/>
                  </a:cubicBezTo>
                  <a:cubicBezTo>
                    <a:pt x="4587" y="2607"/>
                    <a:pt x="4763" y="2707"/>
                    <a:pt x="4963" y="2782"/>
                  </a:cubicBezTo>
                  <a:cubicBezTo>
                    <a:pt x="4738" y="2882"/>
                    <a:pt x="4487" y="2958"/>
                    <a:pt x="4212" y="3033"/>
                  </a:cubicBezTo>
                  <a:cubicBezTo>
                    <a:pt x="3961" y="3108"/>
                    <a:pt x="3685" y="3183"/>
                    <a:pt x="3435" y="3283"/>
                  </a:cubicBezTo>
                  <a:cubicBezTo>
                    <a:pt x="3384" y="3309"/>
                    <a:pt x="3334" y="3334"/>
                    <a:pt x="3284" y="3359"/>
                  </a:cubicBezTo>
                  <a:cubicBezTo>
                    <a:pt x="3209" y="3384"/>
                    <a:pt x="3134" y="3434"/>
                    <a:pt x="3084" y="3459"/>
                  </a:cubicBezTo>
                  <a:cubicBezTo>
                    <a:pt x="2582" y="3735"/>
                    <a:pt x="2106" y="4136"/>
                    <a:pt x="1906" y="4687"/>
                  </a:cubicBezTo>
                  <a:cubicBezTo>
                    <a:pt x="1906" y="4687"/>
                    <a:pt x="1906" y="4662"/>
                    <a:pt x="1906" y="4662"/>
                  </a:cubicBezTo>
                  <a:cubicBezTo>
                    <a:pt x="1856" y="4587"/>
                    <a:pt x="1755" y="4512"/>
                    <a:pt x="1755" y="4486"/>
                  </a:cubicBezTo>
                  <a:cubicBezTo>
                    <a:pt x="1730" y="4411"/>
                    <a:pt x="1755" y="4361"/>
                    <a:pt x="1856" y="4211"/>
                  </a:cubicBezTo>
                  <a:cubicBezTo>
                    <a:pt x="1906" y="4136"/>
                    <a:pt x="1956" y="4035"/>
                    <a:pt x="2006" y="3935"/>
                  </a:cubicBezTo>
                  <a:cubicBezTo>
                    <a:pt x="2106" y="3609"/>
                    <a:pt x="2056" y="3334"/>
                    <a:pt x="2006" y="3083"/>
                  </a:cubicBezTo>
                  <a:cubicBezTo>
                    <a:pt x="1981" y="2908"/>
                    <a:pt x="1956" y="2757"/>
                    <a:pt x="1956" y="2607"/>
                  </a:cubicBezTo>
                  <a:cubicBezTo>
                    <a:pt x="1981" y="2431"/>
                    <a:pt x="2031" y="2281"/>
                    <a:pt x="2131" y="2206"/>
                  </a:cubicBezTo>
                  <a:cubicBezTo>
                    <a:pt x="2194" y="2123"/>
                    <a:pt x="2273" y="2074"/>
                    <a:pt x="2356" y="2074"/>
                  </a:cubicBezTo>
                  <a:cubicBezTo>
                    <a:pt x="2373" y="2074"/>
                    <a:pt x="2390" y="2076"/>
                    <a:pt x="2407" y="2080"/>
                  </a:cubicBezTo>
                  <a:cubicBezTo>
                    <a:pt x="2482" y="2080"/>
                    <a:pt x="2532" y="2156"/>
                    <a:pt x="2532" y="2206"/>
                  </a:cubicBezTo>
                  <a:cubicBezTo>
                    <a:pt x="2532" y="2231"/>
                    <a:pt x="2507" y="2256"/>
                    <a:pt x="2507" y="2281"/>
                  </a:cubicBezTo>
                  <a:cubicBezTo>
                    <a:pt x="2482" y="2406"/>
                    <a:pt x="2432" y="2557"/>
                    <a:pt x="2507" y="2732"/>
                  </a:cubicBezTo>
                  <a:cubicBezTo>
                    <a:pt x="2582" y="2832"/>
                    <a:pt x="2658" y="2908"/>
                    <a:pt x="2783" y="2958"/>
                  </a:cubicBezTo>
                  <a:cubicBezTo>
                    <a:pt x="2824" y="2964"/>
                    <a:pt x="2866" y="2967"/>
                    <a:pt x="2907" y="2967"/>
                  </a:cubicBezTo>
                  <a:cubicBezTo>
                    <a:pt x="3040" y="2967"/>
                    <a:pt x="3169" y="2934"/>
                    <a:pt x="3284" y="2857"/>
                  </a:cubicBezTo>
                  <a:cubicBezTo>
                    <a:pt x="3685" y="2557"/>
                    <a:pt x="3836" y="1980"/>
                    <a:pt x="3560" y="1554"/>
                  </a:cubicBezTo>
                  <a:cubicBezTo>
                    <a:pt x="3509" y="1469"/>
                    <a:pt x="3423" y="1419"/>
                    <a:pt x="3334" y="1419"/>
                  </a:cubicBezTo>
                  <a:cubicBezTo>
                    <a:pt x="3292" y="1419"/>
                    <a:pt x="3249" y="1430"/>
                    <a:pt x="3209" y="1454"/>
                  </a:cubicBezTo>
                  <a:cubicBezTo>
                    <a:pt x="3084" y="1529"/>
                    <a:pt x="3034" y="1679"/>
                    <a:pt x="3109" y="1805"/>
                  </a:cubicBezTo>
                  <a:cubicBezTo>
                    <a:pt x="3234" y="1980"/>
                    <a:pt x="3184" y="2256"/>
                    <a:pt x="3009" y="2381"/>
                  </a:cubicBezTo>
                  <a:cubicBezTo>
                    <a:pt x="3034" y="2356"/>
                    <a:pt x="3034" y="2306"/>
                    <a:pt x="3034" y="2281"/>
                  </a:cubicBezTo>
                  <a:cubicBezTo>
                    <a:pt x="3084" y="1955"/>
                    <a:pt x="2833" y="1629"/>
                    <a:pt x="2507" y="1554"/>
                  </a:cubicBezTo>
                  <a:cubicBezTo>
                    <a:pt x="2467" y="1547"/>
                    <a:pt x="2427" y="1544"/>
                    <a:pt x="2386" y="1544"/>
                  </a:cubicBezTo>
                  <a:cubicBezTo>
                    <a:pt x="2276" y="1544"/>
                    <a:pt x="2166" y="1568"/>
                    <a:pt x="2056" y="1604"/>
                  </a:cubicBezTo>
                  <a:cubicBezTo>
                    <a:pt x="2056" y="1579"/>
                    <a:pt x="2081" y="1554"/>
                    <a:pt x="2081" y="1529"/>
                  </a:cubicBezTo>
                  <a:cubicBezTo>
                    <a:pt x="2131" y="1404"/>
                    <a:pt x="2207" y="1303"/>
                    <a:pt x="2282" y="1203"/>
                  </a:cubicBezTo>
                  <a:cubicBezTo>
                    <a:pt x="2332" y="1128"/>
                    <a:pt x="2382" y="1053"/>
                    <a:pt x="2407" y="978"/>
                  </a:cubicBezTo>
                  <a:cubicBezTo>
                    <a:pt x="2507" y="852"/>
                    <a:pt x="2633" y="552"/>
                    <a:pt x="2507" y="301"/>
                  </a:cubicBezTo>
                  <a:cubicBezTo>
                    <a:pt x="2407" y="126"/>
                    <a:pt x="2257" y="25"/>
                    <a:pt x="2056" y="0"/>
                  </a:cubicBez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50"/>
            <p:cNvSpPr/>
            <p:nvPr/>
          </p:nvSpPr>
          <p:spPr>
            <a:xfrm>
              <a:off x="556317" y="4203757"/>
              <a:ext cx="433665" cy="387262"/>
            </a:xfrm>
            <a:custGeom>
              <a:rect b="b" l="l" r="r" t="t"/>
              <a:pathLst>
                <a:path extrusionOk="0" h="5216" w="5841">
                  <a:moveTo>
                    <a:pt x="5089" y="1"/>
                  </a:moveTo>
                  <a:cubicBezTo>
                    <a:pt x="5014" y="1"/>
                    <a:pt x="4938" y="1"/>
                    <a:pt x="4863" y="51"/>
                  </a:cubicBezTo>
                  <a:cubicBezTo>
                    <a:pt x="4813" y="76"/>
                    <a:pt x="4813" y="151"/>
                    <a:pt x="4838" y="201"/>
                  </a:cubicBezTo>
                  <a:cubicBezTo>
                    <a:pt x="4867" y="231"/>
                    <a:pt x="4897" y="243"/>
                    <a:pt x="4926" y="243"/>
                  </a:cubicBezTo>
                  <a:cubicBezTo>
                    <a:pt x="4947" y="243"/>
                    <a:pt x="4968" y="237"/>
                    <a:pt x="4988" y="226"/>
                  </a:cubicBezTo>
                  <a:lnTo>
                    <a:pt x="5039" y="226"/>
                  </a:lnTo>
                  <a:cubicBezTo>
                    <a:pt x="5039" y="226"/>
                    <a:pt x="5064" y="226"/>
                    <a:pt x="5089" y="251"/>
                  </a:cubicBezTo>
                  <a:cubicBezTo>
                    <a:pt x="5089" y="301"/>
                    <a:pt x="5089" y="352"/>
                    <a:pt x="5039" y="377"/>
                  </a:cubicBezTo>
                  <a:cubicBezTo>
                    <a:pt x="5014" y="427"/>
                    <a:pt x="4938" y="452"/>
                    <a:pt x="4863" y="452"/>
                  </a:cubicBezTo>
                  <a:lnTo>
                    <a:pt x="4788" y="452"/>
                  </a:lnTo>
                  <a:cubicBezTo>
                    <a:pt x="4750" y="452"/>
                    <a:pt x="4713" y="446"/>
                    <a:pt x="4672" y="446"/>
                  </a:cubicBezTo>
                  <a:cubicBezTo>
                    <a:pt x="4631" y="446"/>
                    <a:pt x="4587" y="452"/>
                    <a:pt x="4537" y="477"/>
                  </a:cubicBezTo>
                  <a:cubicBezTo>
                    <a:pt x="4412" y="527"/>
                    <a:pt x="4312" y="677"/>
                    <a:pt x="4312" y="828"/>
                  </a:cubicBezTo>
                  <a:cubicBezTo>
                    <a:pt x="4312" y="928"/>
                    <a:pt x="4337" y="1028"/>
                    <a:pt x="4387" y="1103"/>
                  </a:cubicBezTo>
                  <a:cubicBezTo>
                    <a:pt x="4161" y="1229"/>
                    <a:pt x="3961" y="1429"/>
                    <a:pt x="3836" y="1655"/>
                  </a:cubicBezTo>
                  <a:cubicBezTo>
                    <a:pt x="3710" y="1855"/>
                    <a:pt x="3635" y="2081"/>
                    <a:pt x="3585" y="2306"/>
                  </a:cubicBezTo>
                  <a:cubicBezTo>
                    <a:pt x="3535" y="2231"/>
                    <a:pt x="3485" y="2181"/>
                    <a:pt x="3435" y="2106"/>
                  </a:cubicBezTo>
                  <a:cubicBezTo>
                    <a:pt x="3334" y="2031"/>
                    <a:pt x="3234" y="1930"/>
                    <a:pt x="3234" y="1855"/>
                  </a:cubicBezTo>
                  <a:cubicBezTo>
                    <a:pt x="3234" y="1780"/>
                    <a:pt x="3284" y="1705"/>
                    <a:pt x="3359" y="1630"/>
                  </a:cubicBezTo>
                  <a:cubicBezTo>
                    <a:pt x="3409" y="1580"/>
                    <a:pt x="3485" y="1555"/>
                    <a:pt x="3535" y="1504"/>
                  </a:cubicBezTo>
                  <a:cubicBezTo>
                    <a:pt x="3585" y="1479"/>
                    <a:pt x="3635" y="1454"/>
                    <a:pt x="3685" y="1404"/>
                  </a:cubicBezTo>
                  <a:cubicBezTo>
                    <a:pt x="3861" y="1304"/>
                    <a:pt x="3961" y="1154"/>
                    <a:pt x="3986" y="1003"/>
                  </a:cubicBezTo>
                  <a:cubicBezTo>
                    <a:pt x="4011" y="953"/>
                    <a:pt x="4011" y="878"/>
                    <a:pt x="3986" y="828"/>
                  </a:cubicBezTo>
                  <a:cubicBezTo>
                    <a:pt x="4011" y="803"/>
                    <a:pt x="4036" y="778"/>
                    <a:pt x="4061" y="753"/>
                  </a:cubicBezTo>
                  <a:cubicBezTo>
                    <a:pt x="4111" y="702"/>
                    <a:pt x="4111" y="627"/>
                    <a:pt x="4136" y="552"/>
                  </a:cubicBezTo>
                  <a:cubicBezTo>
                    <a:pt x="4136" y="552"/>
                    <a:pt x="4136" y="527"/>
                    <a:pt x="4136" y="502"/>
                  </a:cubicBezTo>
                  <a:cubicBezTo>
                    <a:pt x="4161" y="427"/>
                    <a:pt x="4211" y="377"/>
                    <a:pt x="4237" y="352"/>
                  </a:cubicBezTo>
                  <a:cubicBezTo>
                    <a:pt x="4287" y="352"/>
                    <a:pt x="4287" y="301"/>
                    <a:pt x="4262" y="276"/>
                  </a:cubicBezTo>
                  <a:cubicBezTo>
                    <a:pt x="4262" y="251"/>
                    <a:pt x="4237" y="251"/>
                    <a:pt x="4211" y="251"/>
                  </a:cubicBezTo>
                  <a:cubicBezTo>
                    <a:pt x="4136" y="301"/>
                    <a:pt x="4086" y="377"/>
                    <a:pt x="4036" y="477"/>
                  </a:cubicBezTo>
                  <a:cubicBezTo>
                    <a:pt x="4036" y="502"/>
                    <a:pt x="4036" y="527"/>
                    <a:pt x="4036" y="527"/>
                  </a:cubicBezTo>
                  <a:cubicBezTo>
                    <a:pt x="4011" y="602"/>
                    <a:pt x="4011" y="652"/>
                    <a:pt x="3961" y="702"/>
                  </a:cubicBezTo>
                  <a:cubicBezTo>
                    <a:pt x="3911" y="602"/>
                    <a:pt x="3810" y="527"/>
                    <a:pt x="3710" y="477"/>
                  </a:cubicBezTo>
                  <a:cubicBezTo>
                    <a:pt x="3610" y="477"/>
                    <a:pt x="3535" y="527"/>
                    <a:pt x="3510" y="602"/>
                  </a:cubicBezTo>
                  <a:cubicBezTo>
                    <a:pt x="3485" y="702"/>
                    <a:pt x="3535" y="778"/>
                    <a:pt x="3635" y="803"/>
                  </a:cubicBezTo>
                  <a:cubicBezTo>
                    <a:pt x="3660" y="803"/>
                    <a:pt x="3685" y="878"/>
                    <a:pt x="3685" y="928"/>
                  </a:cubicBezTo>
                  <a:cubicBezTo>
                    <a:pt x="3660" y="1003"/>
                    <a:pt x="3610" y="1078"/>
                    <a:pt x="3485" y="1154"/>
                  </a:cubicBezTo>
                  <a:cubicBezTo>
                    <a:pt x="3460" y="1179"/>
                    <a:pt x="3409" y="1204"/>
                    <a:pt x="3384" y="1229"/>
                  </a:cubicBezTo>
                  <a:cubicBezTo>
                    <a:pt x="3309" y="1279"/>
                    <a:pt x="3209" y="1329"/>
                    <a:pt x="3159" y="1379"/>
                  </a:cubicBezTo>
                  <a:cubicBezTo>
                    <a:pt x="3134" y="1379"/>
                    <a:pt x="3134" y="1379"/>
                    <a:pt x="3134" y="1404"/>
                  </a:cubicBezTo>
                  <a:cubicBezTo>
                    <a:pt x="3134" y="1379"/>
                    <a:pt x="3134" y="1379"/>
                    <a:pt x="3134" y="1379"/>
                  </a:cubicBezTo>
                  <a:cubicBezTo>
                    <a:pt x="3109" y="1279"/>
                    <a:pt x="3084" y="1204"/>
                    <a:pt x="3109" y="1128"/>
                  </a:cubicBezTo>
                  <a:cubicBezTo>
                    <a:pt x="3109" y="1028"/>
                    <a:pt x="3134" y="953"/>
                    <a:pt x="3209" y="928"/>
                  </a:cubicBezTo>
                  <a:cubicBezTo>
                    <a:pt x="3259" y="903"/>
                    <a:pt x="3309" y="853"/>
                    <a:pt x="3284" y="778"/>
                  </a:cubicBezTo>
                  <a:cubicBezTo>
                    <a:pt x="3266" y="741"/>
                    <a:pt x="3234" y="718"/>
                    <a:pt x="3189" y="718"/>
                  </a:cubicBezTo>
                  <a:cubicBezTo>
                    <a:pt x="3172" y="718"/>
                    <a:pt x="3154" y="721"/>
                    <a:pt x="3134" y="727"/>
                  </a:cubicBezTo>
                  <a:cubicBezTo>
                    <a:pt x="2983" y="778"/>
                    <a:pt x="2883" y="953"/>
                    <a:pt x="2883" y="1103"/>
                  </a:cubicBezTo>
                  <a:cubicBezTo>
                    <a:pt x="2883" y="1229"/>
                    <a:pt x="2908" y="1329"/>
                    <a:pt x="2933" y="1429"/>
                  </a:cubicBezTo>
                  <a:cubicBezTo>
                    <a:pt x="2933" y="1454"/>
                    <a:pt x="2933" y="1479"/>
                    <a:pt x="2933" y="1504"/>
                  </a:cubicBezTo>
                  <a:cubicBezTo>
                    <a:pt x="2958" y="1555"/>
                    <a:pt x="2958" y="1580"/>
                    <a:pt x="2958" y="1630"/>
                  </a:cubicBezTo>
                  <a:cubicBezTo>
                    <a:pt x="2933" y="1705"/>
                    <a:pt x="2908" y="1780"/>
                    <a:pt x="2908" y="1855"/>
                  </a:cubicBezTo>
                  <a:cubicBezTo>
                    <a:pt x="2933" y="2081"/>
                    <a:pt x="3084" y="2231"/>
                    <a:pt x="3209" y="2357"/>
                  </a:cubicBezTo>
                  <a:cubicBezTo>
                    <a:pt x="3259" y="2407"/>
                    <a:pt x="3309" y="2457"/>
                    <a:pt x="3334" y="2507"/>
                  </a:cubicBezTo>
                  <a:cubicBezTo>
                    <a:pt x="3435" y="2607"/>
                    <a:pt x="3435" y="2908"/>
                    <a:pt x="3384" y="3108"/>
                  </a:cubicBezTo>
                  <a:cubicBezTo>
                    <a:pt x="3259" y="3459"/>
                    <a:pt x="3008" y="3835"/>
                    <a:pt x="2633" y="3885"/>
                  </a:cubicBezTo>
                  <a:lnTo>
                    <a:pt x="2507" y="3885"/>
                  </a:lnTo>
                  <a:cubicBezTo>
                    <a:pt x="2607" y="3785"/>
                    <a:pt x="2683" y="3685"/>
                    <a:pt x="2708" y="3560"/>
                  </a:cubicBezTo>
                  <a:cubicBezTo>
                    <a:pt x="2783" y="3384"/>
                    <a:pt x="2758" y="3234"/>
                    <a:pt x="2708" y="3108"/>
                  </a:cubicBezTo>
                  <a:cubicBezTo>
                    <a:pt x="2620" y="2955"/>
                    <a:pt x="2475" y="2878"/>
                    <a:pt x="2339" y="2878"/>
                  </a:cubicBezTo>
                  <a:cubicBezTo>
                    <a:pt x="2320" y="2878"/>
                    <a:pt x="2300" y="2880"/>
                    <a:pt x="2282" y="2883"/>
                  </a:cubicBezTo>
                  <a:cubicBezTo>
                    <a:pt x="2181" y="2908"/>
                    <a:pt x="2081" y="2958"/>
                    <a:pt x="2056" y="3058"/>
                  </a:cubicBezTo>
                  <a:cubicBezTo>
                    <a:pt x="2006" y="3133"/>
                    <a:pt x="2006" y="3234"/>
                    <a:pt x="2031" y="3309"/>
                  </a:cubicBezTo>
                  <a:cubicBezTo>
                    <a:pt x="2049" y="3346"/>
                    <a:pt x="2095" y="3369"/>
                    <a:pt x="2137" y="3369"/>
                  </a:cubicBezTo>
                  <a:cubicBezTo>
                    <a:pt x="2153" y="3369"/>
                    <a:pt x="2168" y="3366"/>
                    <a:pt x="2181" y="3359"/>
                  </a:cubicBezTo>
                  <a:cubicBezTo>
                    <a:pt x="2232" y="3334"/>
                    <a:pt x="2257" y="3284"/>
                    <a:pt x="2232" y="3234"/>
                  </a:cubicBezTo>
                  <a:cubicBezTo>
                    <a:pt x="2206" y="3209"/>
                    <a:pt x="2232" y="3159"/>
                    <a:pt x="2232" y="3159"/>
                  </a:cubicBezTo>
                  <a:cubicBezTo>
                    <a:pt x="2257" y="3133"/>
                    <a:pt x="2282" y="3108"/>
                    <a:pt x="2307" y="3083"/>
                  </a:cubicBezTo>
                  <a:cubicBezTo>
                    <a:pt x="2382" y="3083"/>
                    <a:pt x="2457" y="3133"/>
                    <a:pt x="2507" y="3209"/>
                  </a:cubicBezTo>
                  <a:cubicBezTo>
                    <a:pt x="2557" y="3284"/>
                    <a:pt x="2557" y="3384"/>
                    <a:pt x="2507" y="3484"/>
                  </a:cubicBezTo>
                  <a:cubicBezTo>
                    <a:pt x="2457" y="3635"/>
                    <a:pt x="2357" y="3760"/>
                    <a:pt x="2232" y="3835"/>
                  </a:cubicBezTo>
                  <a:cubicBezTo>
                    <a:pt x="2181" y="3810"/>
                    <a:pt x="2131" y="3810"/>
                    <a:pt x="2081" y="3785"/>
                  </a:cubicBezTo>
                  <a:cubicBezTo>
                    <a:pt x="1981" y="3760"/>
                    <a:pt x="1856" y="3710"/>
                    <a:pt x="1730" y="3685"/>
                  </a:cubicBezTo>
                  <a:lnTo>
                    <a:pt x="1404" y="3685"/>
                  </a:lnTo>
                  <a:cubicBezTo>
                    <a:pt x="1354" y="3610"/>
                    <a:pt x="1354" y="3509"/>
                    <a:pt x="1379" y="3434"/>
                  </a:cubicBezTo>
                  <a:cubicBezTo>
                    <a:pt x="1430" y="3384"/>
                    <a:pt x="1480" y="3334"/>
                    <a:pt x="1530" y="3284"/>
                  </a:cubicBezTo>
                  <a:cubicBezTo>
                    <a:pt x="1555" y="3259"/>
                    <a:pt x="1605" y="3209"/>
                    <a:pt x="1630" y="3159"/>
                  </a:cubicBezTo>
                  <a:cubicBezTo>
                    <a:pt x="1755" y="3033"/>
                    <a:pt x="1780" y="2833"/>
                    <a:pt x="1705" y="2657"/>
                  </a:cubicBezTo>
                  <a:cubicBezTo>
                    <a:pt x="1705" y="2640"/>
                    <a:pt x="1693" y="2622"/>
                    <a:pt x="1676" y="2622"/>
                  </a:cubicBezTo>
                  <a:cubicBezTo>
                    <a:pt x="1670" y="2622"/>
                    <a:pt x="1662" y="2625"/>
                    <a:pt x="1655" y="2632"/>
                  </a:cubicBezTo>
                  <a:cubicBezTo>
                    <a:pt x="1605" y="2632"/>
                    <a:pt x="1605" y="2657"/>
                    <a:pt x="1605" y="2682"/>
                  </a:cubicBezTo>
                  <a:cubicBezTo>
                    <a:pt x="1655" y="2833"/>
                    <a:pt x="1630" y="2983"/>
                    <a:pt x="1555" y="3108"/>
                  </a:cubicBezTo>
                  <a:cubicBezTo>
                    <a:pt x="1530" y="3133"/>
                    <a:pt x="1480" y="3159"/>
                    <a:pt x="1455" y="3209"/>
                  </a:cubicBezTo>
                  <a:cubicBezTo>
                    <a:pt x="1404" y="3259"/>
                    <a:pt x="1329" y="3309"/>
                    <a:pt x="1304" y="3384"/>
                  </a:cubicBezTo>
                  <a:cubicBezTo>
                    <a:pt x="1254" y="3484"/>
                    <a:pt x="1254" y="3610"/>
                    <a:pt x="1304" y="3685"/>
                  </a:cubicBezTo>
                  <a:cubicBezTo>
                    <a:pt x="703" y="3785"/>
                    <a:pt x="151" y="4236"/>
                    <a:pt x="1" y="4813"/>
                  </a:cubicBezTo>
                  <a:cubicBezTo>
                    <a:pt x="1" y="4888"/>
                    <a:pt x="26" y="4938"/>
                    <a:pt x="51" y="4963"/>
                  </a:cubicBezTo>
                  <a:cubicBezTo>
                    <a:pt x="76" y="4988"/>
                    <a:pt x="101" y="5013"/>
                    <a:pt x="126" y="5013"/>
                  </a:cubicBezTo>
                  <a:cubicBezTo>
                    <a:pt x="139" y="5018"/>
                    <a:pt x="153" y="5020"/>
                    <a:pt x="167" y="5020"/>
                  </a:cubicBezTo>
                  <a:cubicBezTo>
                    <a:pt x="234" y="5020"/>
                    <a:pt x="306" y="4971"/>
                    <a:pt x="327" y="4888"/>
                  </a:cubicBezTo>
                  <a:cubicBezTo>
                    <a:pt x="462" y="4391"/>
                    <a:pt x="984" y="3996"/>
                    <a:pt x="1508" y="3996"/>
                  </a:cubicBezTo>
                  <a:cubicBezTo>
                    <a:pt x="1566" y="3996"/>
                    <a:pt x="1623" y="4001"/>
                    <a:pt x="1680" y="4011"/>
                  </a:cubicBezTo>
                  <a:cubicBezTo>
                    <a:pt x="1780" y="4036"/>
                    <a:pt x="1881" y="4061"/>
                    <a:pt x="2006" y="4086"/>
                  </a:cubicBezTo>
                  <a:cubicBezTo>
                    <a:pt x="2131" y="4136"/>
                    <a:pt x="2282" y="4186"/>
                    <a:pt x="2432" y="4186"/>
                  </a:cubicBezTo>
                  <a:cubicBezTo>
                    <a:pt x="2532" y="4236"/>
                    <a:pt x="2658" y="4311"/>
                    <a:pt x="2758" y="4387"/>
                  </a:cubicBezTo>
                  <a:cubicBezTo>
                    <a:pt x="2833" y="4462"/>
                    <a:pt x="2908" y="4512"/>
                    <a:pt x="2983" y="4537"/>
                  </a:cubicBezTo>
                  <a:cubicBezTo>
                    <a:pt x="3021" y="4546"/>
                    <a:pt x="3056" y="4551"/>
                    <a:pt x="3088" y="4551"/>
                  </a:cubicBezTo>
                  <a:cubicBezTo>
                    <a:pt x="3230" y="4551"/>
                    <a:pt x="3328" y="4473"/>
                    <a:pt x="3409" y="4412"/>
                  </a:cubicBezTo>
                  <a:cubicBezTo>
                    <a:pt x="3460" y="4362"/>
                    <a:pt x="3485" y="4337"/>
                    <a:pt x="3535" y="4337"/>
                  </a:cubicBezTo>
                  <a:cubicBezTo>
                    <a:pt x="3585" y="4311"/>
                    <a:pt x="3635" y="4311"/>
                    <a:pt x="3710" y="4311"/>
                  </a:cubicBezTo>
                  <a:lnTo>
                    <a:pt x="3735" y="4311"/>
                  </a:lnTo>
                  <a:cubicBezTo>
                    <a:pt x="3911" y="4412"/>
                    <a:pt x="4036" y="4512"/>
                    <a:pt x="4086" y="4637"/>
                  </a:cubicBezTo>
                  <a:cubicBezTo>
                    <a:pt x="4136" y="4763"/>
                    <a:pt x="4111" y="4938"/>
                    <a:pt x="3986" y="4988"/>
                  </a:cubicBezTo>
                  <a:cubicBezTo>
                    <a:pt x="3969" y="4988"/>
                    <a:pt x="3953" y="4999"/>
                    <a:pt x="3943" y="4999"/>
                  </a:cubicBezTo>
                  <a:cubicBezTo>
                    <a:pt x="3939" y="4999"/>
                    <a:pt x="3936" y="4996"/>
                    <a:pt x="3936" y="4988"/>
                  </a:cubicBezTo>
                  <a:cubicBezTo>
                    <a:pt x="3961" y="4963"/>
                    <a:pt x="3961" y="4913"/>
                    <a:pt x="3961" y="4863"/>
                  </a:cubicBezTo>
                  <a:cubicBezTo>
                    <a:pt x="3930" y="4832"/>
                    <a:pt x="3899" y="4810"/>
                    <a:pt x="3868" y="4810"/>
                  </a:cubicBezTo>
                  <a:cubicBezTo>
                    <a:pt x="3849" y="4810"/>
                    <a:pt x="3830" y="4819"/>
                    <a:pt x="3810" y="4838"/>
                  </a:cubicBezTo>
                  <a:cubicBezTo>
                    <a:pt x="3760" y="4863"/>
                    <a:pt x="3710" y="4913"/>
                    <a:pt x="3710" y="4988"/>
                  </a:cubicBezTo>
                  <a:cubicBezTo>
                    <a:pt x="3710" y="5038"/>
                    <a:pt x="3735" y="5113"/>
                    <a:pt x="3785" y="5164"/>
                  </a:cubicBezTo>
                  <a:cubicBezTo>
                    <a:pt x="3832" y="5195"/>
                    <a:pt x="3888" y="5216"/>
                    <a:pt x="3948" y="5216"/>
                  </a:cubicBezTo>
                  <a:cubicBezTo>
                    <a:pt x="3985" y="5216"/>
                    <a:pt x="4023" y="5208"/>
                    <a:pt x="4061" y="5189"/>
                  </a:cubicBezTo>
                  <a:cubicBezTo>
                    <a:pt x="4312" y="5088"/>
                    <a:pt x="4387" y="4763"/>
                    <a:pt x="4287" y="4562"/>
                  </a:cubicBezTo>
                  <a:cubicBezTo>
                    <a:pt x="4262" y="4487"/>
                    <a:pt x="4211" y="4412"/>
                    <a:pt x="4136" y="4337"/>
                  </a:cubicBezTo>
                  <a:cubicBezTo>
                    <a:pt x="4186" y="4337"/>
                    <a:pt x="4237" y="4337"/>
                    <a:pt x="4287" y="4311"/>
                  </a:cubicBezTo>
                  <a:cubicBezTo>
                    <a:pt x="4462" y="4286"/>
                    <a:pt x="4587" y="4211"/>
                    <a:pt x="4688" y="4111"/>
                  </a:cubicBezTo>
                  <a:cubicBezTo>
                    <a:pt x="4713" y="4086"/>
                    <a:pt x="4738" y="4061"/>
                    <a:pt x="4763" y="4011"/>
                  </a:cubicBezTo>
                  <a:cubicBezTo>
                    <a:pt x="4813" y="4011"/>
                    <a:pt x="4863" y="3986"/>
                    <a:pt x="4913" y="3961"/>
                  </a:cubicBezTo>
                  <a:cubicBezTo>
                    <a:pt x="4988" y="3936"/>
                    <a:pt x="5064" y="3885"/>
                    <a:pt x="5139" y="3835"/>
                  </a:cubicBezTo>
                  <a:cubicBezTo>
                    <a:pt x="5164" y="3785"/>
                    <a:pt x="5214" y="3760"/>
                    <a:pt x="5239" y="3735"/>
                  </a:cubicBezTo>
                  <a:cubicBezTo>
                    <a:pt x="5300" y="3715"/>
                    <a:pt x="5393" y="3646"/>
                    <a:pt x="5492" y="3646"/>
                  </a:cubicBezTo>
                  <a:cubicBezTo>
                    <a:pt x="5516" y="3646"/>
                    <a:pt x="5540" y="3650"/>
                    <a:pt x="5565" y="3660"/>
                  </a:cubicBezTo>
                  <a:cubicBezTo>
                    <a:pt x="5640" y="3685"/>
                    <a:pt x="5690" y="3760"/>
                    <a:pt x="5715" y="3835"/>
                  </a:cubicBezTo>
                  <a:cubicBezTo>
                    <a:pt x="5715" y="3910"/>
                    <a:pt x="5690" y="3986"/>
                    <a:pt x="5615" y="4036"/>
                  </a:cubicBezTo>
                  <a:cubicBezTo>
                    <a:pt x="5590" y="4036"/>
                    <a:pt x="5590" y="4086"/>
                    <a:pt x="5615" y="4111"/>
                  </a:cubicBezTo>
                  <a:cubicBezTo>
                    <a:pt x="5628" y="4123"/>
                    <a:pt x="5640" y="4130"/>
                    <a:pt x="5653" y="4130"/>
                  </a:cubicBezTo>
                  <a:cubicBezTo>
                    <a:pt x="5665" y="4130"/>
                    <a:pt x="5678" y="4123"/>
                    <a:pt x="5690" y="4111"/>
                  </a:cubicBezTo>
                  <a:cubicBezTo>
                    <a:pt x="5790" y="4036"/>
                    <a:pt x="5841" y="3936"/>
                    <a:pt x="5816" y="3810"/>
                  </a:cubicBezTo>
                  <a:cubicBezTo>
                    <a:pt x="5790" y="3710"/>
                    <a:pt x="5715" y="3610"/>
                    <a:pt x="5615" y="3560"/>
                  </a:cubicBezTo>
                  <a:cubicBezTo>
                    <a:pt x="5575" y="3548"/>
                    <a:pt x="5537" y="3543"/>
                    <a:pt x="5500" y="3543"/>
                  </a:cubicBezTo>
                  <a:cubicBezTo>
                    <a:pt x="5374" y="3543"/>
                    <a:pt x="5267" y="3602"/>
                    <a:pt x="5189" y="3660"/>
                  </a:cubicBezTo>
                  <a:cubicBezTo>
                    <a:pt x="5139" y="3685"/>
                    <a:pt x="5114" y="3710"/>
                    <a:pt x="5064" y="3735"/>
                  </a:cubicBezTo>
                  <a:cubicBezTo>
                    <a:pt x="5014" y="3785"/>
                    <a:pt x="4938" y="3835"/>
                    <a:pt x="4863" y="3885"/>
                  </a:cubicBezTo>
                  <a:lnTo>
                    <a:pt x="4813" y="3885"/>
                  </a:lnTo>
                  <a:cubicBezTo>
                    <a:pt x="4863" y="3810"/>
                    <a:pt x="4863" y="3710"/>
                    <a:pt x="4838" y="3635"/>
                  </a:cubicBezTo>
                  <a:cubicBezTo>
                    <a:pt x="4792" y="3428"/>
                    <a:pt x="4599" y="3306"/>
                    <a:pt x="4413" y="3306"/>
                  </a:cubicBezTo>
                  <a:cubicBezTo>
                    <a:pt x="4396" y="3306"/>
                    <a:pt x="4379" y="3307"/>
                    <a:pt x="4362" y="3309"/>
                  </a:cubicBezTo>
                  <a:cubicBezTo>
                    <a:pt x="4337" y="3334"/>
                    <a:pt x="4312" y="3334"/>
                    <a:pt x="4287" y="3334"/>
                  </a:cubicBezTo>
                  <a:cubicBezTo>
                    <a:pt x="4337" y="3267"/>
                    <a:pt x="4431" y="3223"/>
                    <a:pt x="4519" y="3223"/>
                  </a:cubicBezTo>
                  <a:cubicBezTo>
                    <a:pt x="4562" y="3223"/>
                    <a:pt x="4604" y="3234"/>
                    <a:pt x="4638" y="3259"/>
                  </a:cubicBezTo>
                  <a:cubicBezTo>
                    <a:pt x="4663" y="3265"/>
                    <a:pt x="4688" y="3268"/>
                    <a:pt x="4712" y="3268"/>
                  </a:cubicBezTo>
                  <a:cubicBezTo>
                    <a:pt x="4783" y="3268"/>
                    <a:pt x="4844" y="3240"/>
                    <a:pt x="4863" y="3184"/>
                  </a:cubicBezTo>
                  <a:cubicBezTo>
                    <a:pt x="4913" y="3108"/>
                    <a:pt x="4888" y="3008"/>
                    <a:pt x="4788" y="2958"/>
                  </a:cubicBezTo>
                  <a:cubicBezTo>
                    <a:pt x="4709" y="2922"/>
                    <a:pt x="4624" y="2905"/>
                    <a:pt x="4539" y="2905"/>
                  </a:cubicBezTo>
                  <a:cubicBezTo>
                    <a:pt x="4327" y="2905"/>
                    <a:pt x="4118" y="3012"/>
                    <a:pt x="4011" y="3209"/>
                  </a:cubicBezTo>
                  <a:cubicBezTo>
                    <a:pt x="3961" y="3284"/>
                    <a:pt x="3936" y="3409"/>
                    <a:pt x="3961" y="3509"/>
                  </a:cubicBezTo>
                  <a:cubicBezTo>
                    <a:pt x="3986" y="3585"/>
                    <a:pt x="4036" y="3635"/>
                    <a:pt x="4111" y="3660"/>
                  </a:cubicBezTo>
                  <a:cubicBezTo>
                    <a:pt x="4154" y="3681"/>
                    <a:pt x="4196" y="3689"/>
                    <a:pt x="4236" y="3689"/>
                  </a:cubicBezTo>
                  <a:cubicBezTo>
                    <a:pt x="4292" y="3689"/>
                    <a:pt x="4344" y="3674"/>
                    <a:pt x="4387" y="3660"/>
                  </a:cubicBezTo>
                  <a:cubicBezTo>
                    <a:pt x="4412" y="3635"/>
                    <a:pt x="4412" y="3635"/>
                    <a:pt x="4437" y="3635"/>
                  </a:cubicBezTo>
                  <a:cubicBezTo>
                    <a:pt x="4462" y="3635"/>
                    <a:pt x="4512" y="3660"/>
                    <a:pt x="4512" y="3710"/>
                  </a:cubicBezTo>
                  <a:cubicBezTo>
                    <a:pt x="4537" y="3760"/>
                    <a:pt x="4512" y="3835"/>
                    <a:pt x="4462" y="3885"/>
                  </a:cubicBezTo>
                  <a:cubicBezTo>
                    <a:pt x="4412" y="3936"/>
                    <a:pt x="4312" y="3986"/>
                    <a:pt x="4211" y="4011"/>
                  </a:cubicBezTo>
                  <a:cubicBezTo>
                    <a:pt x="4136" y="4011"/>
                    <a:pt x="4036" y="4011"/>
                    <a:pt x="3911" y="3986"/>
                  </a:cubicBezTo>
                  <a:cubicBezTo>
                    <a:pt x="3851" y="3986"/>
                    <a:pt x="3786" y="3982"/>
                    <a:pt x="3720" y="3982"/>
                  </a:cubicBezTo>
                  <a:cubicBezTo>
                    <a:pt x="3620" y="3982"/>
                    <a:pt x="3515" y="3991"/>
                    <a:pt x="3409" y="4036"/>
                  </a:cubicBezTo>
                  <a:cubicBezTo>
                    <a:pt x="3334" y="4061"/>
                    <a:pt x="3284" y="4111"/>
                    <a:pt x="3234" y="4136"/>
                  </a:cubicBezTo>
                  <a:cubicBezTo>
                    <a:pt x="3159" y="4192"/>
                    <a:pt x="3126" y="4221"/>
                    <a:pt x="3104" y="4221"/>
                  </a:cubicBezTo>
                  <a:cubicBezTo>
                    <a:pt x="3096" y="4221"/>
                    <a:pt x="3090" y="4217"/>
                    <a:pt x="3084" y="4211"/>
                  </a:cubicBezTo>
                  <a:cubicBezTo>
                    <a:pt x="3059" y="4211"/>
                    <a:pt x="2983" y="4161"/>
                    <a:pt x="2958" y="4136"/>
                  </a:cubicBezTo>
                  <a:lnTo>
                    <a:pt x="2933" y="4136"/>
                  </a:lnTo>
                  <a:cubicBezTo>
                    <a:pt x="3259" y="3986"/>
                    <a:pt x="3485" y="3685"/>
                    <a:pt x="3635" y="3359"/>
                  </a:cubicBezTo>
                  <a:cubicBezTo>
                    <a:pt x="3660" y="3309"/>
                    <a:pt x="3685" y="3259"/>
                    <a:pt x="3685" y="3209"/>
                  </a:cubicBezTo>
                  <a:cubicBezTo>
                    <a:pt x="3710" y="3184"/>
                    <a:pt x="3710" y="3159"/>
                    <a:pt x="3735" y="3133"/>
                  </a:cubicBezTo>
                  <a:cubicBezTo>
                    <a:pt x="3785" y="2958"/>
                    <a:pt x="3810" y="2783"/>
                    <a:pt x="3861" y="2632"/>
                  </a:cubicBezTo>
                  <a:cubicBezTo>
                    <a:pt x="3886" y="2457"/>
                    <a:pt x="3911" y="2306"/>
                    <a:pt x="3961" y="2156"/>
                  </a:cubicBezTo>
                  <a:cubicBezTo>
                    <a:pt x="4011" y="2281"/>
                    <a:pt x="4086" y="2382"/>
                    <a:pt x="4186" y="2482"/>
                  </a:cubicBezTo>
                  <a:lnTo>
                    <a:pt x="4211" y="2482"/>
                  </a:lnTo>
                  <a:cubicBezTo>
                    <a:pt x="4287" y="2557"/>
                    <a:pt x="4362" y="2607"/>
                    <a:pt x="4437" y="2632"/>
                  </a:cubicBezTo>
                  <a:cubicBezTo>
                    <a:pt x="4468" y="2639"/>
                    <a:pt x="4500" y="2642"/>
                    <a:pt x="4530" y="2642"/>
                  </a:cubicBezTo>
                  <a:cubicBezTo>
                    <a:pt x="4622" y="2642"/>
                    <a:pt x="4706" y="2613"/>
                    <a:pt x="4763" y="2557"/>
                  </a:cubicBezTo>
                  <a:cubicBezTo>
                    <a:pt x="4788" y="2557"/>
                    <a:pt x="4788" y="2532"/>
                    <a:pt x="4813" y="2532"/>
                  </a:cubicBezTo>
                  <a:cubicBezTo>
                    <a:pt x="4826" y="2519"/>
                    <a:pt x="4838" y="2513"/>
                    <a:pt x="4851" y="2513"/>
                  </a:cubicBezTo>
                  <a:cubicBezTo>
                    <a:pt x="4863" y="2513"/>
                    <a:pt x="4876" y="2519"/>
                    <a:pt x="4888" y="2532"/>
                  </a:cubicBezTo>
                  <a:cubicBezTo>
                    <a:pt x="4963" y="2532"/>
                    <a:pt x="5014" y="2582"/>
                    <a:pt x="5039" y="2632"/>
                  </a:cubicBezTo>
                  <a:cubicBezTo>
                    <a:pt x="5064" y="2657"/>
                    <a:pt x="5064" y="2682"/>
                    <a:pt x="5089" y="2707"/>
                  </a:cubicBezTo>
                  <a:cubicBezTo>
                    <a:pt x="5089" y="2783"/>
                    <a:pt x="5114" y="2833"/>
                    <a:pt x="5164" y="2883"/>
                  </a:cubicBezTo>
                  <a:cubicBezTo>
                    <a:pt x="5219" y="2920"/>
                    <a:pt x="5274" y="2943"/>
                    <a:pt x="5339" y="2943"/>
                  </a:cubicBezTo>
                  <a:cubicBezTo>
                    <a:pt x="5363" y="2943"/>
                    <a:pt x="5388" y="2940"/>
                    <a:pt x="5415" y="2933"/>
                  </a:cubicBezTo>
                  <a:cubicBezTo>
                    <a:pt x="5490" y="2883"/>
                    <a:pt x="5540" y="2808"/>
                    <a:pt x="5540" y="2732"/>
                  </a:cubicBezTo>
                  <a:cubicBezTo>
                    <a:pt x="5540" y="2707"/>
                    <a:pt x="5540" y="2682"/>
                    <a:pt x="5490" y="2682"/>
                  </a:cubicBezTo>
                  <a:cubicBezTo>
                    <a:pt x="5465" y="2682"/>
                    <a:pt x="5440" y="2707"/>
                    <a:pt x="5440" y="2732"/>
                  </a:cubicBezTo>
                  <a:cubicBezTo>
                    <a:pt x="5440" y="2758"/>
                    <a:pt x="5415" y="2808"/>
                    <a:pt x="5364" y="2833"/>
                  </a:cubicBezTo>
                  <a:cubicBezTo>
                    <a:pt x="5314" y="2833"/>
                    <a:pt x="5264" y="2833"/>
                    <a:pt x="5239" y="2808"/>
                  </a:cubicBezTo>
                  <a:cubicBezTo>
                    <a:pt x="5214" y="2783"/>
                    <a:pt x="5189" y="2732"/>
                    <a:pt x="5189" y="2682"/>
                  </a:cubicBezTo>
                  <a:cubicBezTo>
                    <a:pt x="5164" y="2632"/>
                    <a:pt x="5164" y="2607"/>
                    <a:pt x="5139" y="2582"/>
                  </a:cubicBezTo>
                  <a:cubicBezTo>
                    <a:pt x="5089" y="2507"/>
                    <a:pt x="5014" y="2432"/>
                    <a:pt x="4913" y="2432"/>
                  </a:cubicBezTo>
                  <a:cubicBezTo>
                    <a:pt x="4888" y="2407"/>
                    <a:pt x="4888" y="2407"/>
                    <a:pt x="4863" y="2407"/>
                  </a:cubicBezTo>
                  <a:cubicBezTo>
                    <a:pt x="4888" y="2357"/>
                    <a:pt x="4888" y="2306"/>
                    <a:pt x="4888" y="2281"/>
                  </a:cubicBezTo>
                  <a:lnTo>
                    <a:pt x="4888" y="2231"/>
                  </a:lnTo>
                  <a:cubicBezTo>
                    <a:pt x="4913" y="2181"/>
                    <a:pt x="4913" y="2131"/>
                    <a:pt x="4938" y="2081"/>
                  </a:cubicBezTo>
                  <a:cubicBezTo>
                    <a:pt x="4963" y="2056"/>
                    <a:pt x="4988" y="2031"/>
                    <a:pt x="5014" y="2031"/>
                  </a:cubicBezTo>
                  <a:cubicBezTo>
                    <a:pt x="5033" y="2050"/>
                    <a:pt x="5052" y="2058"/>
                    <a:pt x="5071" y="2058"/>
                  </a:cubicBezTo>
                  <a:cubicBezTo>
                    <a:pt x="5102" y="2058"/>
                    <a:pt x="5133" y="2037"/>
                    <a:pt x="5164" y="2006"/>
                  </a:cubicBezTo>
                  <a:cubicBezTo>
                    <a:pt x="5189" y="1956"/>
                    <a:pt x="5164" y="1880"/>
                    <a:pt x="5114" y="1855"/>
                  </a:cubicBezTo>
                  <a:cubicBezTo>
                    <a:pt x="5078" y="1834"/>
                    <a:pt x="5041" y="1825"/>
                    <a:pt x="5003" y="1825"/>
                  </a:cubicBezTo>
                  <a:cubicBezTo>
                    <a:pt x="4909" y="1825"/>
                    <a:pt x="4817" y="1884"/>
                    <a:pt x="4763" y="1956"/>
                  </a:cubicBezTo>
                  <a:cubicBezTo>
                    <a:pt x="4713" y="2056"/>
                    <a:pt x="4688" y="2131"/>
                    <a:pt x="4688" y="2206"/>
                  </a:cubicBezTo>
                  <a:lnTo>
                    <a:pt x="4688" y="2231"/>
                  </a:lnTo>
                  <a:cubicBezTo>
                    <a:pt x="4663" y="2306"/>
                    <a:pt x="4663" y="2382"/>
                    <a:pt x="4613" y="2407"/>
                  </a:cubicBezTo>
                  <a:cubicBezTo>
                    <a:pt x="4587" y="2432"/>
                    <a:pt x="4537" y="2432"/>
                    <a:pt x="4487" y="2432"/>
                  </a:cubicBezTo>
                  <a:cubicBezTo>
                    <a:pt x="4437" y="2407"/>
                    <a:pt x="4387" y="2382"/>
                    <a:pt x="4337" y="2331"/>
                  </a:cubicBezTo>
                  <a:cubicBezTo>
                    <a:pt x="4211" y="2206"/>
                    <a:pt x="4111" y="2031"/>
                    <a:pt x="4086" y="1830"/>
                  </a:cubicBezTo>
                  <a:cubicBezTo>
                    <a:pt x="4111" y="1830"/>
                    <a:pt x="4111" y="1805"/>
                    <a:pt x="4111" y="1805"/>
                  </a:cubicBezTo>
                  <a:cubicBezTo>
                    <a:pt x="4211" y="1630"/>
                    <a:pt x="4387" y="1454"/>
                    <a:pt x="4562" y="1379"/>
                  </a:cubicBezTo>
                  <a:cubicBezTo>
                    <a:pt x="4635" y="1350"/>
                    <a:pt x="4732" y="1321"/>
                    <a:pt x="4835" y="1321"/>
                  </a:cubicBezTo>
                  <a:cubicBezTo>
                    <a:pt x="4911" y="1321"/>
                    <a:pt x="4989" y="1337"/>
                    <a:pt x="5064" y="1379"/>
                  </a:cubicBezTo>
                  <a:cubicBezTo>
                    <a:pt x="5082" y="1385"/>
                    <a:pt x="5103" y="1388"/>
                    <a:pt x="5124" y="1388"/>
                  </a:cubicBezTo>
                  <a:cubicBezTo>
                    <a:pt x="5186" y="1388"/>
                    <a:pt x="5252" y="1360"/>
                    <a:pt x="5289" y="1304"/>
                  </a:cubicBezTo>
                  <a:cubicBezTo>
                    <a:pt x="5339" y="1229"/>
                    <a:pt x="5289" y="1128"/>
                    <a:pt x="5214" y="1078"/>
                  </a:cubicBezTo>
                  <a:cubicBezTo>
                    <a:pt x="5108" y="1018"/>
                    <a:pt x="4983" y="985"/>
                    <a:pt x="4851" y="985"/>
                  </a:cubicBezTo>
                  <a:cubicBezTo>
                    <a:pt x="4765" y="985"/>
                    <a:pt x="4676" y="999"/>
                    <a:pt x="4587" y="1028"/>
                  </a:cubicBezTo>
                  <a:cubicBezTo>
                    <a:pt x="4537" y="978"/>
                    <a:pt x="4512" y="903"/>
                    <a:pt x="4512" y="828"/>
                  </a:cubicBezTo>
                  <a:cubicBezTo>
                    <a:pt x="4512" y="753"/>
                    <a:pt x="4562" y="702"/>
                    <a:pt x="4613" y="677"/>
                  </a:cubicBezTo>
                  <a:cubicBezTo>
                    <a:pt x="4663" y="652"/>
                    <a:pt x="4713" y="652"/>
                    <a:pt x="4763" y="652"/>
                  </a:cubicBezTo>
                  <a:cubicBezTo>
                    <a:pt x="4813" y="677"/>
                    <a:pt x="4838" y="677"/>
                    <a:pt x="4863" y="677"/>
                  </a:cubicBezTo>
                  <a:cubicBezTo>
                    <a:pt x="5014" y="677"/>
                    <a:pt x="5139" y="627"/>
                    <a:pt x="5214" y="527"/>
                  </a:cubicBezTo>
                  <a:cubicBezTo>
                    <a:pt x="5314" y="427"/>
                    <a:pt x="5339" y="276"/>
                    <a:pt x="5264" y="151"/>
                  </a:cubicBezTo>
                  <a:cubicBezTo>
                    <a:pt x="5239" y="76"/>
                    <a:pt x="5164" y="26"/>
                    <a:pt x="5089" y="1"/>
                  </a:cubicBez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50"/>
            <p:cNvSpPr/>
            <p:nvPr/>
          </p:nvSpPr>
          <p:spPr>
            <a:xfrm>
              <a:off x="212118" y="4096919"/>
              <a:ext cx="357341" cy="505163"/>
            </a:xfrm>
            <a:custGeom>
              <a:rect b="b" l="l" r="r" t="t"/>
              <a:pathLst>
                <a:path extrusionOk="0" h="6804" w="4813">
                  <a:moveTo>
                    <a:pt x="2516" y="1"/>
                  </a:moveTo>
                  <a:cubicBezTo>
                    <a:pt x="2463" y="1"/>
                    <a:pt x="2409" y="18"/>
                    <a:pt x="2356" y="36"/>
                  </a:cubicBezTo>
                  <a:cubicBezTo>
                    <a:pt x="2231" y="111"/>
                    <a:pt x="2181" y="262"/>
                    <a:pt x="2231" y="412"/>
                  </a:cubicBezTo>
                  <a:cubicBezTo>
                    <a:pt x="2256" y="512"/>
                    <a:pt x="2331" y="613"/>
                    <a:pt x="2431" y="688"/>
                  </a:cubicBezTo>
                  <a:cubicBezTo>
                    <a:pt x="2482" y="713"/>
                    <a:pt x="2507" y="713"/>
                    <a:pt x="2532" y="738"/>
                  </a:cubicBezTo>
                  <a:cubicBezTo>
                    <a:pt x="2582" y="763"/>
                    <a:pt x="2632" y="788"/>
                    <a:pt x="2657" y="813"/>
                  </a:cubicBezTo>
                  <a:cubicBezTo>
                    <a:pt x="2707" y="863"/>
                    <a:pt x="2707" y="938"/>
                    <a:pt x="2682" y="1014"/>
                  </a:cubicBezTo>
                  <a:cubicBezTo>
                    <a:pt x="2632" y="1064"/>
                    <a:pt x="2582" y="1114"/>
                    <a:pt x="2532" y="1139"/>
                  </a:cubicBezTo>
                  <a:cubicBezTo>
                    <a:pt x="2356" y="989"/>
                    <a:pt x="2156" y="888"/>
                    <a:pt x="1930" y="888"/>
                  </a:cubicBezTo>
                  <a:cubicBezTo>
                    <a:pt x="1855" y="888"/>
                    <a:pt x="1780" y="963"/>
                    <a:pt x="1780" y="1039"/>
                  </a:cubicBezTo>
                  <a:cubicBezTo>
                    <a:pt x="1780" y="1139"/>
                    <a:pt x="1830" y="1214"/>
                    <a:pt x="1930" y="1214"/>
                  </a:cubicBezTo>
                  <a:cubicBezTo>
                    <a:pt x="2131" y="1214"/>
                    <a:pt x="2281" y="1339"/>
                    <a:pt x="2356" y="1465"/>
                  </a:cubicBezTo>
                  <a:cubicBezTo>
                    <a:pt x="2482" y="1640"/>
                    <a:pt x="2557" y="1841"/>
                    <a:pt x="2557" y="2041"/>
                  </a:cubicBezTo>
                  <a:cubicBezTo>
                    <a:pt x="2557" y="2066"/>
                    <a:pt x="2557" y="2066"/>
                    <a:pt x="2557" y="2091"/>
                  </a:cubicBezTo>
                  <a:cubicBezTo>
                    <a:pt x="2431" y="2242"/>
                    <a:pt x="2281" y="2342"/>
                    <a:pt x="2106" y="2392"/>
                  </a:cubicBezTo>
                  <a:cubicBezTo>
                    <a:pt x="2068" y="2405"/>
                    <a:pt x="2030" y="2411"/>
                    <a:pt x="1996" y="2411"/>
                  </a:cubicBezTo>
                  <a:cubicBezTo>
                    <a:pt x="1961" y="2411"/>
                    <a:pt x="1930" y="2405"/>
                    <a:pt x="1905" y="2392"/>
                  </a:cubicBezTo>
                  <a:cubicBezTo>
                    <a:pt x="1855" y="2392"/>
                    <a:pt x="1830" y="2367"/>
                    <a:pt x="1805" y="2317"/>
                  </a:cubicBezTo>
                  <a:cubicBezTo>
                    <a:pt x="1805" y="2267"/>
                    <a:pt x="1805" y="2217"/>
                    <a:pt x="1830" y="2166"/>
                  </a:cubicBezTo>
                  <a:lnTo>
                    <a:pt x="1855" y="2141"/>
                  </a:lnTo>
                  <a:cubicBezTo>
                    <a:pt x="1880" y="2066"/>
                    <a:pt x="1905" y="1966"/>
                    <a:pt x="1905" y="1866"/>
                  </a:cubicBezTo>
                  <a:cubicBezTo>
                    <a:pt x="1905" y="1750"/>
                    <a:pt x="1819" y="1612"/>
                    <a:pt x="1687" y="1612"/>
                  </a:cubicBezTo>
                  <a:cubicBezTo>
                    <a:pt x="1677" y="1612"/>
                    <a:pt x="1666" y="1613"/>
                    <a:pt x="1654" y="1615"/>
                  </a:cubicBezTo>
                  <a:cubicBezTo>
                    <a:pt x="1579" y="1615"/>
                    <a:pt x="1529" y="1665"/>
                    <a:pt x="1554" y="1715"/>
                  </a:cubicBezTo>
                  <a:cubicBezTo>
                    <a:pt x="1554" y="1765"/>
                    <a:pt x="1604" y="1816"/>
                    <a:pt x="1654" y="1816"/>
                  </a:cubicBezTo>
                  <a:cubicBezTo>
                    <a:pt x="1654" y="1816"/>
                    <a:pt x="1680" y="1841"/>
                    <a:pt x="1680" y="1891"/>
                  </a:cubicBezTo>
                  <a:cubicBezTo>
                    <a:pt x="1705" y="1941"/>
                    <a:pt x="1680" y="1991"/>
                    <a:pt x="1654" y="2041"/>
                  </a:cubicBezTo>
                  <a:lnTo>
                    <a:pt x="1629" y="2091"/>
                  </a:lnTo>
                  <a:cubicBezTo>
                    <a:pt x="1629" y="2116"/>
                    <a:pt x="1604" y="2166"/>
                    <a:pt x="1604" y="2217"/>
                  </a:cubicBezTo>
                  <a:cubicBezTo>
                    <a:pt x="1579" y="2217"/>
                    <a:pt x="1554" y="2192"/>
                    <a:pt x="1529" y="2192"/>
                  </a:cubicBezTo>
                  <a:cubicBezTo>
                    <a:pt x="1498" y="2181"/>
                    <a:pt x="1463" y="2175"/>
                    <a:pt x="1426" y="2175"/>
                  </a:cubicBezTo>
                  <a:cubicBezTo>
                    <a:pt x="1375" y="2175"/>
                    <a:pt x="1323" y="2187"/>
                    <a:pt x="1279" y="2217"/>
                  </a:cubicBezTo>
                  <a:cubicBezTo>
                    <a:pt x="1253" y="2242"/>
                    <a:pt x="1228" y="2267"/>
                    <a:pt x="1178" y="2292"/>
                  </a:cubicBezTo>
                  <a:cubicBezTo>
                    <a:pt x="1153" y="2317"/>
                    <a:pt x="1128" y="2367"/>
                    <a:pt x="1078" y="2367"/>
                  </a:cubicBezTo>
                  <a:cubicBezTo>
                    <a:pt x="1028" y="2367"/>
                    <a:pt x="978" y="2367"/>
                    <a:pt x="953" y="2317"/>
                  </a:cubicBezTo>
                  <a:cubicBezTo>
                    <a:pt x="928" y="2292"/>
                    <a:pt x="928" y="2242"/>
                    <a:pt x="928" y="2217"/>
                  </a:cubicBezTo>
                  <a:cubicBezTo>
                    <a:pt x="953" y="2166"/>
                    <a:pt x="928" y="2141"/>
                    <a:pt x="903" y="2141"/>
                  </a:cubicBezTo>
                  <a:cubicBezTo>
                    <a:pt x="895" y="2134"/>
                    <a:pt x="888" y="2131"/>
                    <a:pt x="881" y="2131"/>
                  </a:cubicBezTo>
                  <a:cubicBezTo>
                    <a:pt x="863" y="2131"/>
                    <a:pt x="845" y="2149"/>
                    <a:pt x="827" y="2166"/>
                  </a:cubicBezTo>
                  <a:cubicBezTo>
                    <a:pt x="802" y="2242"/>
                    <a:pt x="827" y="2342"/>
                    <a:pt x="878" y="2392"/>
                  </a:cubicBezTo>
                  <a:cubicBezTo>
                    <a:pt x="915" y="2448"/>
                    <a:pt x="981" y="2477"/>
                    <a:pt x="1043" y="2477"/>
                  </a:cubicBezTo>
                  <a:cubicBezTo>
                    <a:pt x="1064" y="2477"/>
                    <a:pt x="1084" y="2473"/>
                    <a:pt x="1103" y="2467"/>
                  </a:cubicBezTo>
                  <a:cubicBezTo>
                    <a:pt x="1178" y="2442"/>
                    <a:pt x="1203" y="2417"/>
                    <a:pt x="1253" y="2367"/>
                  </a:cubicBezTo>
                  <a:cubicBezTo>
                    <a:pt x="1279" y="2342"/>
                    <a:pt x="1304" y="2342"/>
                    <a:pt x="1329" y="2317"/>
                  </a:cubicBezTo>
                  <a:cubicBezTo>
                    <a:pt x="1379" y="2292"/>
                    <a:pt x="1454" y="2292"/>
                    <a:pt x="1504" y="2292"/>
                  </a:cubicBezTo>
                  <a:cubicBezTo>
                    <a:pt x="1554" y="2317"/>
                    <a:pt x="1579" y="2317"/>
                    <a:pt x="1604" y="2342"/>
                  </a:cubicBezTo>
                  <a:cubicBezTo>
                    <a:pt x="1604" y="2367"/>
                    <a:pt x="1604" y="2367"/>
                    <a:pt x="1604" y="2392"/>
                  </a:cubicBezTo>
                  <a:cubicBezTo>
                    <a:pt x="1654" y="2492"/>
                    <a:pt x="1755" y="2593"/>
                    <a:pt x="1855" y="2618"/>
                  </a:cubicBezTo>
                  <a:cubicBezTo>
                    <a:pt x="1893" y="2630"/>
                    <a:pt x="1936" y="2636"/>
                    <a:pt x="1983" y="2636"/>
                  </a:cubicBezTo>
                  <a:cubicBezTo>
                    <a:pt x="2030" y="2636"/>
                    <a:pt x="2081" y="2630"/>
                    <a:pt x="2131" y="2618"/>
                  </a:cubicBezTo>
                  <a:cubicBezTo>
                    <a:pt x="2131" y="2593"/>
                    <a:pt x="2156" y="2593"/>
                    <a:pt x="2156" y="2593"/>
                  </a:cubicBezTo>
                  <a:cubicBezTo>
                    <a:pt x="2281" y="2567"/>
                    <a:pt x="2406" y="2517"/>
                    <a:pt x="2507" y="2442"/>
                  </a:cubicBezTo>
                  <a:lnTo>
                    <a:pt x="2507" y="2442"/>
                  </a:lnTo>
                  <a:cubicBezTo>
                    <a:pt x="2482" y="2593"/>
                    <a:pt x="2431" y="2743"/>
                    <a:pt x="2381" y="2893"/>
                  </a:cubicBezTo>
                  <a:cubicBezTo>
                    <a:pt x="2331" y="3069"/>
                    <a:pt x="2281" y="3219"/>
                    <a:pt x="2231" y="3395"/>
                  </a:cubicBezTo>
                  <a:cubicBezTo>
                    <a:pt x="2231" y="3420"/>
                    <a:pt x="2231" y="3445"/>
                    <a:pt x="2231" y="3495"/>
                  </a:cubicBezTo>
                  <a:cubicBezTo>
                    <a:pt x="2206" y="3545"/>
                    <a:pt x="2206" y="3595"/>
                    <a:pt x="2206" y="3645"/>
                  </a:cubicBezTo>
                  <a:cubicBezTo>
                    <a:pt x="2156" y="3996"/>
                    <a:pt x="2231" y="4372"/>
                    <a:pt x="2431" y="4648"/>
                  </a:cubicBezTo>
                  <a:cubicBezTo>
                    <a:pt x="2356" y="4648"/>
                    <a:pt x="2281" y="4673"/>
                    <a:pt x="2256" y="4673"/>
                  </a:cubicBezTo>
                  <a:cubicBezTo>
                    <a:pt x="2231" y="4648"/>
                    <a:pt x="2206" y="4623"/>
                    <a:pt x="2181" y="4522"/>
                  </a:cubicBezTo>
                  <a:cubicBezTo>
                    <a:pt x="2156" y="4472"/>
                    <a:pt x="2131" y="4397"/>
                    <a:pt x="2081" y="4347"/>
                  </a:cubicBezTo>
                  <a:cubicBezTo>
                    <a:pt x="1955" y="4197"/>
                    <a:pt x="1780" y="4121"/>
                    <a:pt x="1629" y="4046"/>
                  </a:cubicBezTo>
                  <a:cubicBezTo>
                    <a:pt x="1529" y="4021"/>
                    <a:pt x="1454" y="3971"/>
                    <a:pt x="1379" y="3921"/>
                  </a:cubicBezTo>
                  <a:cubicBezTo>
                    <a:pt x="1304" y="3846"/>
                    <a:pt x="1253" y="3770"/>
                    <a:pt x="1228" y="3695"/>
                  </a:cubicBezTo>
                  <a:cubicBezTo>
                    <a:pt x="1203" y="3620"/>
                    <a:pt x="1228" y="3545"/>
                    <a:pt x="1253" y="3520"/>
                  </a:cubicBezTo>
                  <a:cubicBezTo>
                    <a:pt x="1268" y="3490"/>
                    <a:pt x="1300" y="3478"/>
                    <a:pt x="1324" y="3478"/>
                  </a:cubicBezTo>
                  <a:cubicBezTo>
                    <a:pt x="1341" y="3478"/>
                    <a:pt x="1354" y="3484"/>
                    <a:pt x="1354" y="3495"/>
                  </a:cubicBezTo>
                  <a:cubicBezTo>
                    <a:pt x="1379" y="3495"/>
                    <a:pt x="1379" y="3520"/>
                    <a:pt x="1404" y="3520"/>
                  </a:cubicBezTo>
                  <a:cubicBezTo>
                    <a:pt x="1454" y="3595"/>
                    <a:pt x="1504" y="3670"/>
                    <a:pt x="1629" y="3670"/>
                  </a:cubicBezTo>
                  <a:cubicBezTo>
                    <a:pt x="1648" y="3677"/>
                    <a:pt x="1667" y="3680"/>
                    <a:pt x="1685" y="3680"/>
                  </a:cubicBezTo>
                  <a:cubicBezTo>
                    <a:pt x="1741" y="3680"/>
                    <a:pt x="1792" y="3651"/>
                    <a:pt x="1830" y="3595"/>
                  </a:cubicBezTo>
                  <a:cubicBezTo>
                    <a:pt x="1905" y="3545"/>
                    <a:pt x="1955" y="3420"/>
                    <a:pt x="1955" y="3319"/>
                  </a:cubicBezTo>
                  <a:cubicBezTo>
                    <a:pt x="1955" y="3019"/>
                    <a:pt x="1680" y="2743"/>
                    <a:pt x="1379" y="2718"/>
                  </a:cubicBezTo>
                  <a:cubicBezTo>
                    <a:pt x="1279" y="2718"/>
                    <a:pt x="1203" y="2793"/>
                    <a:pt x="1203" y="2893"/>
                  </a:cubicBezTo>
                  <a:cubicBezTo>
                    <a:pt x="1203" y="2968"/>
                    <a:pt x="1279" y="3044"/>
                    <a:pt x="1379" y="3044"/>
                  </a:cubicBezTo>
                  <a:cubicBezTo>
                    <a:pt x="1504" y="3069"/>
                    <a:pt x="1604" y="3169"/>
                    <a:pt x="1629" y="3294"/>
                  </a:cubicBezTo>
                  <a:cubicBezTo>
                    <a:pt x="1604" y="3294"/>
                    <a:pt x="1604" y="3269"/>
                    <a:pt x="1579" y="3244"/>
                  </a:cubicBezTo>
                  <a:cubicBezTo>
                    <a:pt x="1514" y="3190"/>
                    <a:pt x="1431" y="3164"/>
                    <a:pt x="1344" y="3164"/>
                  </a:cubicBezTo>
                  <a:cubicBezTo>
                    <a:pt x="1231" y="3164"/>
                    <a:pt x="1113" y="3209"/>
                    <a:pt x="1028" y="3294"/>
                  </a:cubicBezTo>
                  <a:cubicBezTo>
                    <a:pt x="953" y="3344"/>
                    <a:pt x="928" y="3445"/>
                    <a:pt x="903" y="3520"/>
                  </a:cubicBezTo>
                  <a:cubicBezTo>
                    <a:pt x="878" y="3520"/>
                    <a:pt x="878" y="3495"/>
                    <a:pt x="878" y="3495"/>
                  </a:cubicBezTo>
                  <a:cubicBezTo>
                    <a:pt x="827" y="3420"/>
                    <a:pt x="802" y="3344"/>
                    <a:pt x="777" y="3269"/>
                  </a:cubicBezTo>
                  <a:cubicBezTo>
                    <a:pt x="752" y="3219"/>
                    <a:pt x="727" y="3169"/>
                    <a:pt x="702" y="3119"/>
                  </a:cubicBezTo>
                  <a:cubicBezTo>
                    <a:pt x="652" y="3044"/>
                    <a:pt x="552" y="2868"/>
                    <a:pt x="376" y="2843"/>
                  </a:cubicBezTo>
                  <a:cubicBezTo>
                    <a:pt x="251" y="2843"/>
                    <a:pt x="151" y="2893"/>
                    <a:pt x="76" y="2968"/>
                  </a:cubicBezTo>
                  <a:cubicBezTo>
                    <a:pt x="0" y="3069"/>
                    <a:pt x="0" y="3194"/>
                    <a:pt x="50" y="3294"/>
                  </a:cubicBezTo>
                  <a:cubicBezTo>
                    <a:pt x="50" y="3319"/>
                    <a:pt x="76" y="3319"/>
                    <a:pt x="101" y="3319"/>
                  </a:cubicBezTo>
                  <a:cubicBezTo>
                    <a:pt x="151" y="3294"/>
                    <a:pt x="151" y="3269"/>
                    <a:pt x="151" y="3244"/>
                  </a:cubicBezTo>
                  <a:cubicBezTo>
                    <a:pt x="101" y="3169"/>
                    <a:pt x="126" y="3094"/>
                    <a:pt x="151" y="3044"/>
                  </a:cubicBezTo>
                  <a:cubicBezTo>
                    <a:pt x="201" y="2968"/>
                    <a:pt x="276" y="2943"/>
                    <a:pt x="351" y="2943"/>
                  </a:cubicBezTo>
                  <a:cubicBezTo>
                    <a:pt x="502" y="2968"/>
                    <a:pt x="577" y="3119"/>
                    <a:pt x="602" y="3169"/>
                  </a:cubicBezTo>
                  <a:cubicBezTo>
                    <a:pt x="627" y="3219"/>
                    <a:pt x="652" y="3269"/>
                    <a:pt x="677" y="3319"/>
                  </a:cubicBezTo>
                  <a:cubicBezTo>
                    <a:pt x="702" y="3395"/>
                    <a:pt x="727" y="3470"/>
                    <a:pt x="777" y="3545"/>
                  </a:cubicBezTo>
                  <a:cubicBezTo>
                    <a:pt x="802" y="3595"/>
                    <a:pt x="852" y="3620"/>
                    <a:pt x="903" y="3670"/>
                  </a:cubicBezTo>
                  <a:cubicBezTo>
                    <a:pt x="903" y="3695"/>
                    <a:pt x="903" y="3745"/>
                    <a:pt x="903" y="3770"/>
                  </a:cubicBezTo>
                  <a:cubicBezTo>
                    <a:pt x="953" y="3921"/>
                    <a:pt x="1028" y="4046"/>
                    <a:pt x="1153" y="4146"/>
                  </a:cubicBezTo>
                  <a:cubicBezTo>
                    <a:pt x="1203" y="4197"/>
                    <a:pt x="1253" y="4222"/>
                    <a:pt x="1279" y="4247"/>
                  </a:cubicBezTo>
                  <a:cubicBezTo>
                    <a:pt x="1203" y="4272"/>
                    <a:pt x="1103" y="4297"/>
                    <a:pt x="1028" y="4372"/>
                  </a:cubicBezTo>
                  <a:cubicBezTo>
                    <a:pt x="852" y="4497"/>
                    <a:pt x="752" y="4823"/>
                    <a:pt x="928" y="5024"/>
                  </a:cubicBezTo>
                  <a:cubicBezTo>
                    <a:pt x="978" y="5099"/>
                    <a:pt x="1078" y="5149"/>
                    <a:pt x="1178" y="5149"/>
                  </a:cubicBezTo>
                  <a:lnTo>
                    <a:pt x="1203" y="5149"/>
                  </a:lnTo>
                  <a:cubicBezTo>
                    <a:pt x="1253" y="5124"/>
                    <a:pt x="1304" y="5074"/>
                    <a:pt x="1329" y="5024"/>
                  </a:cubicBezTo>
                  <a:cubicBezTo>
                    <a:pt x="1379" y="4948"/>
                    <a:pt x="1354" y="4898"/>
                    <a:pt x="1329" y="4848"/>
                  </a:cubicBezTo>
                  <a:cubicBezTo>
                    <a:pt x="1310" y="4811"/>
                    <a:pt x="1265" y="4788"/>
                    <a:pt x="1223" y="4788"/>
                  </a:cubicBezTo>
                  <a:cubicBezTo>
                    <a:pt x="1207" y="4788"/>
                    <a:pt x="1192" y="4791"/>
                    <a:pt x="1178" y="4798"/>
                  </a:cubicBezTo>
                  <a:cubicBezTo>
                    <a:pt x="1153" y="4823"/>
                    <a:pt x="1128" y="4873"/>
                    <a:pt x="1128" y="4923"/>
                  </a:cubicBezTo>
                  <a:cubicBezTo>
                    <a:pt x="1128" y="4923"/>
                    <a:pt x="1103" y="4898"/>
                    <a:pt x="1078" y="4898"/>
                  </a:cubicBezTo>
                  <a:cubicBezTo>
                    <a:pt x="1003" y="4798"/>
                    <a:pt x="1078" y="4623"/>
                    <a:pt x="1178" y="4522"/>
                  </a:cubicBezTo>
                  <a:cubicBezTo>
                    <a:pt x="1279" y="4447"/>
                    <a:pt x="1429" y="4422"/>
                    <a:pt x="1654" y="4422"/>
                  </a:cubicBezTo>
                  <a:lnTo>
                    <a:pt x="1680" y="4422"/>
                  </a:lnTo>
                  <a:cubicBezTo>
                    <a:pt x="1730" y="4447"/>
                    <a:pt x="1780" y="4497"/>
                    <a:pt x="1830" y="4547"/>
                  </a:cubicBezTo>
                  <a:cubicBezTo>
                    <a:pt x="1830" y="4572"/>
                    <a:pt x="1855" y="4623"/>
                    <a:pt x="1880" y="4648"/>
                  </a:cubicBezTo>
                  <a:cubicBezTo>
                    <a:pt x="1930" y="4773"/>
                    <a:pt x="2005" y="4923"/>
                    <a:pt x="2181" y="4974"/>
                  </a:cubicBezTo>
                  <a:cubicBezTo>
                    <a:pt x="2218" y="4986"/>
                    <a:pt x="2262" y="4992"/>
                    <a:pt x="2309" y="4992"/>
                  </a:cubicBezTo>
                  <a:cubicBezTo>
                    <a:pt x="2356" y="4992"/>
                    <a:pt x="2406" y="4986"/>
                    <a:pt x="2456" y="4974"/>
                  </a:cubicBezTo>
                  <a:cubicBezTo>
                    <a:pt x="2519" y="4961"/>
                    <a:pt x="2588" y="4955"/>
                    <a:pt x="2654" y="4955"/>
                  </a:cubicBezTo>
                  <a:cubicBezTo>
                    <a:pt x="2720" y="4955"/>
                    <a:pt x="2782" y="4961"/>
                    <a:pt x="2832" y="4974"/>
                  </a:cubicBezTo>
                  <a:cubicBezTo>
                    <a:pt x="2983" y="5024"/>
                    <a:pt x="3133" y="5049"/>
                    <a:pt x="3258" y="5099"/>
                  </a:cubicBezTo>
                  <a:cubicBezTo>
                    <a:pt x="3384" y="5124"/>
                    <a:pt x="3484" y="5149"/>
                    <a:pt x="3584" y="5174"/>
                  </a:cubicBezTo>
                  <a:cubicBezTo>
                    <a:pt x="4136" y="5375"/>
                    <a:pt x="4487" y="6051"/>
                    <a:pt x="4336" y="6603"/>
                  </a:cubicBezTo>
                  <a:cubicBezTo>
                    <a:pt x="4311" y="6703"/>
                    <a:pt x="4361" y="6778"/>
                    <a:pt x="4436" y="6803"/>
                  </a:cubicBezTo>
                  <a:lnTo>
                    <a:pt x="4512" y="6803"/>
                  </a:lnTo>
                  <a:cubicBezTo>
                    <a:pt x="4587" y="6803"/>
                    <a:pt x="4612" y="6753"/>
                    <a:pt x="4637" y="6703"/>
                  </a:cubicBezTo>
                  <a:cubicBezTo>
                    <a:pt x="4812" y="6101"/>
                    <a:pt x="4562" y="5450"/>
                    <a:pt x="4086" y="5074"/>
                  </a:cubicBezTo>
                  <a:cubicBezTo>
                    <a:pt x="4161" y="5024"/>
                    <a:pt x="4211" y="4923"/>
                    <a:pt x="4211" y="4823"/>
                  </a:cubicBezTo>
                  <a:cubicBezTo>
                    <a:pt x="4236" y="4723"/>
                    <a:pt x="4211" y="4648"/>
                    <a:pt x="4186" y="4572"/>
                  </a:cubicBezTo>
                  <a:cubicBezTo>
                    <a:pt x="4161" y="4522"/>
                    <a:pt x="4136" y="4497"/>
                    <a:pt x="4136" y="4447"/>
                  </a:cubicBezTo>
                  <a:cubicBezTo>
                    <a:pt x="4111" y="4297"/>
                    <a:pt x="4186" y="4146"/>
                    <a:pt x="4286" y="4046"/>
                  </a:cubicBezTo>
                  <a:cubicBezTo>
                    <a:pt x="4311" y="4046"/>
                    <a:pt x="4311" y="3996"/>
                    <a:pt x="4286" y="3971"/>
                  </a:cubicBezTo>
                  <a:cubicBezTo>
                    <a:pt x="4286" y="3958"/>
                    <a:pt x="4274" y="3952"/>
                    <a:pt x="4258" y="3952"/>
                  </a:cubicBezTo>
                  <a:cubicBezTo>
                    <a:pt x="4242" y="3952"/>
                    <a:pt x="4223" y="3958"/>
                    <a:pt x="4211" y="3971"/>
                  </a:cubicBezTo>
                  <a:cubicBezTo>
                    <a:pt x="4086" y="4096"/>
                    <a:pt x="4010" y="4272"/>
                    <a:pt x="4035" y="4472"/>
                  </a:cubicBezTo>
                  <a:cubicBezTo>
                    <a:pt x="4035" y="4522"/>
                    <a:pt x="4061" y="4572"/>
                    <a:pt x="4086" y="4623"/>
                  </a:cubicBezTo>
                  <a:cubicBezTo>
                    <a:pt x="4086" y="4673"/>
                    <a:pt x="4111" y="4748"/>
                    <a:pt x="4111" y="4823"/>
                  </a:cubicBezTo>
                  <a:cubicBezTo>
                    <a:pt x="4111" y="4898"/>
                    <a:pt x="4061" y="4974"/>
                    <a:pt x="3985" y="5024"/>
                  </a:cubicBezTo>
                  <a:cubicBezTo>
                    <a:pt x="3885" y="4974"/>
                    <a:pt x="3810" y="4923"/>
                    <a:pt x="3710" y="4873"/>
                  </a:cubicBezTo>
                  <a:cubicBezTo>
                    <a:pt x="3584" y="4823"/>
                    <a:pt x="3459" y="4798"/>
                    <a:pt x="3334" y="4773"/>
                  </a:cubicBezTo>
                  <a:cubicBezTo>
                    <a:pt x="3284" y="4773"/>
                    <a:pt x="3258" y="4748"/>
                    <a:pt x="3208" y="4748"/>
                  </a:cubicBezTo>
                  <a:cubicBezTo>
                    <a:pt x="3108" y="4623"/>
                    <a:pt x="3083" y="4447"/>
                    <a:pt x="3108" y="4297"/>
                  </a:cubicBezTo>
                  <a:cubicBezTo>
                    <a:pt x="3133" y="4197"/>
                    <a:pt x="3183" y="4096"/>
                    <a:pt x="3258" y="4071"/>
                  </a:cubicBezTo>
                  <a:cubicBezTo>
                    <a:pt x="3296" y="4046"/>
                    <a:pt x="3340" y="4034"/>
                    <a:pt x="3381" y="4034"/>
                  </a:cubicBezTo>
                  <a:cubicBezTo>
                    <a:pt x="3421" y="4034"/>
                    <a:pt x="3459" y="4046"/>
                    <a:pt x="3484" y="4071"/>
                  </a:cubicBezTo>
                  <a:cubicBezTo>
                    <a:pt x="3509" y="4071"/>
                    <a:pt x="3509" y="4121"/>
                    <a:pt x="3509" y="4146"/>
                  </a:cubicBezTo>
                  <a:cubicBezTo>
                    <a:pt x="3509" y="4171"/>
                    <a:pt x="3509" y="4197"/>
                    <a:pt x="3484" y="4222"/>
                  </a:cubicBezTo>
                  <a:cubicBezTo>
                    <a:pt x="3434" y="4247"/>
                    <a:pt x="3434" y="4322"/>
                    <a:pt x="3459" y="4372"/>
                  </a:cubicBezTo>
                  <a:cubicBezTo>
                    <a:pt x="3488" y="4401"/>
                    <a:pt x="3518" y="4414"/>
                    <a:pt x="3547" y="4414"/>
                  </a:cubicBezTo>
                  <a:cubicBezTo>
                    <a:pt x="3568" y="4414"/>
                    <a:pt x="3589" y="4407"/>
                    <a:pt x="3609" y="4397"/>
                  </a:cubicBezTo>
                  <a:cubicBezTo>
                    <a:pt x="3685" y="4347"/>
                    <a:pt x="3735" y="4247"/>
                    <a:pt x="3735" y="4171"/>
                  </a:cubicBezTo>
                  <a:cubicBezTo>
                    <a:pt x="3735" y="4071"/>
                    <a:pt x="3685" y="3971"/>
                    <a:pt x="3609" y="3896"/>
                  </a:cubicBezTo>
                  <a:cubicBezTo>
                    <a:pt x="3539" y="3840"/>
                    <a:pt x="3445" y="3807"/>
                    <a:pt x="3349" y="3807"/>
                  </a:cubicBezTo>
                  <a:cubicBezTo>
                    <a:pt x="3275" y="3807"/>
                    <a:pt x="3199" y="3827"/>
                    <a:pt x="3133" y="3871"/>
                  </a:cubicBezTo>
                  <a:cubicBezTo>
                    <a:pt x="3008" y="3971"/>
                    <a:pt x="2933" y="4096"/>
                    <a:pt x="2908" y="4272"/>
                  </a:cubicBezTo>
                  <a:cubicBezTo>
                    <a:pt x="2883" y="4397"/>
                    <a:pt x="2883" y="4522"/>
                    <a:pt x="2933" y="4648"/>
                  </a:cubicBezTo>
                  <a:cubicBezTo>
                    <a:pt x="2883" y="4623"/>
                    <a:pt x="2857" y="4623"/>
                    <a:pt x="2832" y="4598"/>
                  </a:cubicBezTo>
                  <a:cubicBezTo>
                    <a:pt x="2507" y="4372"/>
                    <a:pt x="2482" y="3921"/>
                    <a:pt x="2532" y="3545"/>
                  </a:cubicBezTo>
                  <a:cubicBezTo>
                    <a:pt x="2582" y="3344"/>
                    <a:pt x="2757" y="3094"/>
                    <a:pt x="2883" y="3044"/>
                  </a:cubicBezTo>
                  <a:cubicBezTo>
                    <a:pt x="2933" y="3019"/>
                    <a:pt x="3008" y="2994"/>
                    <a:pt x="3083" y="2968"/>
                  </a:cubicBezTo>
                  <a:cubicBezTo>
                    <a:pt x="3258" y="2918"/>
                    <a:pt x="3434" y="2868"/>
                    <a:pt x="3559" y="2693"/>
                  </a:cubicBezTo>
                  <a:cubicBezTo>
                    <a:pt x="3609" y="2618"/>
                    <a:pt x="3634" y="2542"/>
                    <a:pt x="3634" y="2467"/>
                  </a:cubicBezTo>
                  <a:cubicBezTo>
                    <a:pt x="3660" y="2442"/>
                    <a:pt x="3685" y="2392"/>
                    <a:pt x="3710" y="2367"/>
                  </a:cubicBezTo>
                  <a:cubicBezTo>
                    <a:pt x="3735" y="2342"/>
                    <a:pt x="3760" y="2317"/>
                    <a:pt x="3760" y="2317"/>
                  </a:cubicBezTo>
                  <a:cubicBezTo>
                    <a:pt x="3835" y="2242"/>
                    <a:pt x="3910" y="2141"/>
                    <a:pt x="3960" y="2066"/>
                  </a:cubicBezTo>
                  <a:cubicBezTo>
                    <a:pt x="4035" y="1916"/>
                    <a:pt x="4035" y="1715"/>
                    <a:pt x="3935" y="1590"/>
                  </a:cubicBezTo>
                  <a:cubicBezTo>
                    <a:pt x="3906" y="1561"/>
                    <a:pt x="3868" y="1548"/>
                    <a:pt x="3836" y="1548"/>
                  </a:cubicBezTo>
                  <a:cubicBezTo>
                    <a:pt x="3814" y="1548"/>
                    <a:pt x="3795" y="1555"/>
                    <a:pt x="3785" y="1565"/>
                  </a:cubicBezTo>
                  <a:cubicBezTo>
                    <a:pt x="3735" y="1615"/>
                    <a:pt x="3735" y="1690"/>
                    <a:pt x="3760" y="1740"/>
                  </a:cubicBezTo>
                  <a:cubicBezTo>
                    <a:pt x="3810" y="1791"/>
                    <a:pt x="3810" y="1891"/>
                    <a:pt x="3760" y="1966"/>
                  </a:cubicBezTo>
                  <a:cubicBezTo>
                    <a:pt x="3735" y="2041"/>
                    <a:pt x="3685" y="2091"/>
                    <a:pt x="3609" y="2166"/>
                  </a:cubicBezTo>
                  <a:lnTo>
                    <a:pt x="3584" y="2166"/>
                  </a:lnTo>
                  <a:cubicBezTo>
                    <a:pt x="3559" y="2066"/>
                    <a:pt x="3509" y="1991"/>
                    <a:pt x="3484" y="1916"/>
                  </a:cubicBezTo>
                  <a:cubicBezTo>
                    <a:pt x="3459" y="1866"/>
                    <a:pt x="3434" y="1841"/>
                    <a:pt x="3409" y="1791"/>
                  </a:cubicBezTo>
                  <a:cubicBezTo>
                    <a:pt x="3359" y="1665"/>
                    <a:pt x="3334" y="1590"/>
                    <a:pt x="3359" y="1515"/>
                  </a:cubicBezTo>
                  <a:cubicBezTo>
                    <a:pt x="3384" y="1465"/>
                    <a:pt x="3434" y="1415"/>
                    <a:pt x="3459" y="1415"/>
                  </a:cubicBezTo>
                  <a:cubicBezTo>
                    <a:pt x="3477" y="1419"/>
                    <a:pt x="3494" y="1421"/>
                    <a:pt x="3510" y="1421"/>
                  </a:cubicBezTo>
                  <a:cubicBezTo>
                    <a:pt x="3584" y="1421"/>
                    <a:pt x="3639" y="1376"/>
                    <a:pt x="3660" y="1314"/>
                  </a:cubicBezTo>
                  <a:cubicBezTo>
                    <a:pt x="3685" y="1214"/>
                    <a:pt x="3634" y="1139"/>
                    <a:pt x="3559" y="1114"/>
                  </a:cubicBezTo>
                  <a:cubicBezTo>
                    <a:pt x="3523" y="1099"/>
                    <a:pt x="3486" y="1093"/>
                    <a:pt x="3450" y="1093"/>
                  </a:cubicBezTo>
                  <a:cubicBezTo>
                    <a:pt x="3365" y="1093"/>
                    <a:pt x="3287" y="1129"/>
                    <a:pt x="3233" y="1164"/>
                  </a:cubicBezTo>
                  <a:lnTo>
                    <a:pt x="3208" y="1164"/>
                  </a:lnTo>
                  <a:cubicBezTo>
                    <a:pt x="3208" y="1114"/>
                    <a:pt x="3233" y="1039"/>
                    <a:pt x="3233" y="989"/>
                  </a:cubicBezTo>
                  <a:cubicBezTo>
                    <a:pt x="3258" y="963"/>
                    <a:pt x="3258" y="963"/>
                    <a:pt x="3258" y="938"/>
                  </a:cubicBezTo>
                  <a:cubicBezTo>
                    <a:pt x="3284" y="813"/>
                    <a:pt x="3284" y="738"/>
                    <a:pt x="3233" y="663"/>
                  </a:cubicBezTo>
                  <a:cubicBezTo>
                    <a:pt x="3221" y="650"/>
                    <a:pt x="3208" y="644"/>
                    <a:pt x="3196" y="644"/>
                  </a:cubicBezTo>
                  <a:cubicBezTo>
                    <a:pt x="3183" y="644"/>
                    <a:pt x="3171" y="650"/>
                    <a:pt x="3158" y="663"/>
                  </a:cubicBezTo>
                  <a:cubicBezTo>
                    <a:pt x="3133" y="663"/>
                    <a:pt x="3133" y="713"/>
                    <a:pt x="3133" y="738"/>
                  </a:cubicBezTo>
                  <a:cubicBezTo>
                    <a:pt x="3158" y="763"/>
                    <a:pt x="3183" y="838"/>
                    <a:pt x="3158" y="913"/>
                  </a:cubicBezTo>
                  <a:cubicBezTo>
                    <a:pt x="3158" y="938"/>
                    <a:pt x="3133" y="938"/>
                    <a:pt x="3133" y="963"/>
                  </a:cubicBezTo>
                  <a:cubicBezTo>
                    <a:pt x="3133" y="1014"/>
                    <a:pt x="3108" y="1089"/>
                    <a:pt x="3108" y="1164"/>
                  </a:cubicBezTo>
                  <a:cubicBezTo>
                    <a:pt x="3108" y="1189"/>
                    <a:pt x="3133" y="1239"/>
                    <a:pt x="3133" y="1264"/>
                  </a:cubicBezTo>
                  <a:cubicBezTo>
                    <a:pt x="3108" y="1314"/>
                    <a:pt x="3058" y="1364"/>
                    <a:pt x="3058" y="1415"/>
                  </a:cubicBezTo>
                  <a:cubicBezTo>
                    <a:pt x="3008" y="1565"/>
                    <a:pt x="3033" y="1740"/>
                    <a:pt x="3108" y="1916"/>
                  </a:cubicBezTo>
                  <a:cubicBezTo>
                    <a:pt x="3133" y="1966"/>
                    <a:pt x="3158" y="2016"/>
                    <a:pt x="3183" y="2066"/>
                  </a:cubicBezTo>
                  <a:cubicBezTo>
                    <a:pt x="3233" y="2141"/>
                    <a:pt x="3258" y="2217"/>
                    <a:pt x="3284" y="2267"/>
                  </a:cubicBezTo>
                  <a:cubicBezTo>
                    <a:pt x="3334" y="2367"/>
                    <a:pt x="3334" y="2467"/>
                    <a:pt x="3284" y="2517"/>
                  </a:cubicBezTo>
                  <a:cubicBezTo>
                    <a:pt x="3233" y="2593"/>
                    <a:pt x="3133" y="2618"/>
                    <a:pt x="2983" y="2668"/>
                  </a:cubicBezTo>
                  <a:cubicBezTo>
                    <a:pt x="2908" y="2693"/>
                    <a:pt x="2832" y="2693"/>
                    <a:pt x="2757" y="2743"/>
                  </a:cubicBezTo>
                  <a:cubicBezTo>
                    <a:pt x="2832" y="2517"/>
                    <a:pt x="2883" y="2292"/>
                    <a:pt x="2883" y="2041"/>
                  </a:cubicBezTo>
                  <a:cubicBezTo>
                    <a:pt x="2883" y="1791"/>
                    <a:pt x="2807" y="1540"/>
                    <a:pt x="2657" y="1314"/>
                  </a:cubicBezTo>
                  <a:cubicBezTo>
                    <a:pt x="2757" y="1264"/>
                    <a:pt x="2807" y="1189"/>
                    <a:pt x="2857" y="1114"/>
                  </a:cubicBezTo>
                  <a:cubicBezTo>
                    <a:pt x="2933" y="963"/>
                    <a:pt x="2933" y="788"/>
                    <a:pt x="2832" y="688"/>
                  </a:cubicBezTo>
                  <a:cubicBezTo>
                    <a:pt x="2782" y="613"/>
                    <a:pt x="2682" y="562"/>
                    <a:pt x="2632" y="537"/>
                  </a:cubicBezTo>
                  <a:cubicBezTo>
                    <a:pt x="2607" y="537"/>
                    <a:pt x="2582" y="512"/>
                    <a:pt x="2557" y="512"/>
                  </a:cubicBezTo>
                  <a:cubicBezTo>
                    <a:pt x="2482" y="462"/>
                    <a:pt x="2431" y="412"/>
                    <a:pt x="2431" y="362"/>
                  </a:cubicBezTo>
                  <a:cubicBezTo>
                    <a:pt x="2406" y="312"/>
                    <a:pt x="2431" y="262"/>
                    <a:pt x="2482" y="237"/>
                  </a:cubicBezTo>
                  <a:cubicBezTo>
                    <a:pt x="2482" y="212"/>
                    <a:pt x="2507" y="212"/>
                    <a:pt x="2532" y="212"/>
                  </a:cubicBezTo>
                  <a:cubicBezTo>
                    <a:pt x="2532" y="237"/>
                    <a:pt x="2557" y="237"/>
                    <a:pt x="2557" y="237"/>
                  </a:cubicBezTo>
                  <a:cubicBezTo>
                    <a:pt x="2575" y="273"/>
                    <a:pt x="2620" y="297"/>
                    <a:pt x="2663" y="297"/>
                  </a:cubicBezTo>
                  <a:cubicBezTo>
                    <a:pt x="2678" y="297"/>
                    <a:pt x="2694" y="293"/>
                    <a:pt x="2707" y="287"/>
                  </a:cubicBezTo>
                  <a:cubicBezTo>
                    <a:pt x="2757" y="262"/>
                    <a:pt x="2782" y="212"/>
                    <a:pt x="2757" y="136"/>
                  </a:cubicBezTo>
                  <a:cubicBezTo>
                    <a:pt x="2732" y="86"/>
                    <a:pt x="2657" y="36"/>
                    <a:pt x="2582" y="11"/>
                  </a:cubicBezTo>
                  <a:cubicBezTo>
                    <a:pt x="2560" y="4"/>
                    <a:pt x="2538" y="1"/>
                    <a:pt x="2516" y="1"/>
                  </a:cubicBez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 name="Google Shape;24;p50"/>
            <p:cNvGrpSpPr/>
            <p:nvPr/>
          </p:nvGrpSpPr>
          <p:grpSpPr>
            <a:xfrm>
              <a:off x="7617907" y="3903763"/>
              <a:ext cx="978522" cy="763995"/>
              <a:chOff x="6583448" y="3543201"/>
              <a:chExt cx="1333863" cy="1041433"/>
            </a:xfrm>
          </p:grpSpPr>
          <p:sp>
            <p:nvSpPr>
              <p:cNvPr id="25" name="Google Shape;25;p50"/>
              <p:cNvSpPr/>
              <p:nvPr/>
            </p:nvSpPr>
            <p:spPr>
              <a:xfrm>
                <a:off x="7389154" y="4132772"/>
                <a:ext cx="228972" cy="70904"/>
              </a:xfrm>
              <a:custGeom>
                <a:rect b="b" l="l" r="r" t="t"/>
                <a:pathLst>
                  <a:path extrusionOk="0" h="955" w="3084">
                    <a:moveTo>
                      <a:pt x="1814" y="0"/>
                    </a:moveTo>
                    <a:cubicBezTo>
                      <a:pt x="1446" y="0"/>
                      <a:pt x="1028" y="101"/>
                      <a:pt x="602" y="401"/>
                    </a:cubicBezTo>
                    <a:cubicBezTo>
                      <a:pt x="602" y="401"/>
                      <a:pt x="267" y="66"/>
                      <a:pt x="171" y="66"/>
                    </a:cubicBezTo>
                    <a:cubicBezTo>
                      <a:pt x="162" y="66"/>
                      <a:pt x="155" y="69"/>
                      <a:pt x="151" y="76"/>
                    </a:cubicBezTo>
                    <a:cubicBezTo>
                      <a:pt x="76" y="176"/>
                      <a:pt x="402" y="452"/>
                      <a:pt x="352" y="552"/>
                    </a:cubicBezTo>
                    <a:cubicBezTo>
                      <a:pt x="302" y="677"/>
                      <a:pt x="1" y="953"/>
                      <a:pt x="126" y="953"/>
                    </a:cubicBezTo>
                    <a:cubicBezTo>
                      <a:pt x="133" y="954"/>
                      <a:pt x="141" y="955"/>
                      <a:pt x="148" y="955"/>
                    </a:cubicBezTo>
                    <a:cubicBezTo>
                      <a:pt x="298" y="955"/>
                      <a:pt x="509" y="724"/>
                      <a:pt x="652" y="652"/>
                    </a:cubicBezTo>
                    <a:cubicBezTo>
                      <a:pt x="652" y="652"/>
                      <a:pt x="1341" y="890"/>
                      <a:pt x="2000" y="890"/>
                    </a:cubicBezTo>
                    <a:cubicBezTo>
                      <a:pt x="2452" y="890"/>
                      <a:pt x="2890" y="778"/>
                      <a:pt x="3084" y="401"/>
                    </a:cubicBezTo>
                    <a:cubicBezTo>
                      <a:pt x="3084" y="401"/>
                      <a:pt x="2549" y="0"/>
                      <a:pt x="1814" y="0"/>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50"/>
              <p:cNvSpPr/>
              <p:nvPr/>
            </p:nvSpPr>
            <p:spPr>
              <a:xfrm>
                <a:off x="6823482" y="4154674"/>
                <a:ext cx="87535" cy="26877"/>
              </a:xfrm>
              <a:custGeom>
                <a:rect b="b" l="l" r="r" t="t"/>
                <a:pathLst>
                  <a:path extrusionOk="0" h="362" w="1179">
                    <a:moveTo>
                      <a:pt x="696" y="1"/>
                    </a:moveTo>
                    <a:cubicBezTo>
                      <a:pt x="555" y="1"/>
                      <a:pt x="393" y="40"/>
                      <a:pt x="226" y="157"/>
                    </a:cubicBezTo>
                    <a:cubicBezTo>
                      <a:pt x="226" y="157"/>
                      <a:pt x="98" y="28"/>
                      <a:pt x="59" y="28"/>
                    </a:cubicBezTo>
                    <a:cubicBezTo>
                      <a:pt x="55" y="28"/>
                      <a:pt x="53" y="29"/>
                      <a:pt x="51" y="31"/>
                    </a:cubicBezTo>
                    <a:cubicBezTo>
                      <a:pt x="26" y="56"/>
                      <a:pt x="151" y="182"/>
                      <a:pt x="151" y="207"/>
                    </a:cubicBezTo>
                    <a:cubicBezTo>
                      <a:pt x="126" y="257"/>
                      <a:pt x="1" y="357"/>
                      <a:pt x="51" y="357"/>
                    </a:cubicBezTo>
                    <a:cubicBezTo>
                      <a:pt x="56" y="360"/>
                      <a:pt x="62" y="361"/>
                      <a:pt x="69" y="361"/>
                    </a:cubicBezTo>
                    <a:cubicBezTo>
                      <a:pt x="122" y="361"/>
                      <a:pt x="207" y="279"/>
                      <a:pt x="251" y="257"/>
                    </a:cubicBezTo>
                    <a:cubicBezTo>
                      <a:pt x="251" y="257"/>
                      <a:pt x="512" y="344"/>
                      <a:pt x="761" y="344"/>
                    </a:cubicBezTo>
                    <a:cubicBezTo>
                      <a:pt x="936" y="344"/>
                      <a:pt x="1106" y="301"/>
                      <a:pt x="1179" y="157"/>
                    </a:cubicBezTo>
                    <a:cubicBezTo>
                      <a:pt x="1179" y="157"/>
                      <a:pt x="978" y="1"/>
                      <a:pt x="696" y="1"/>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50"/>
              <p:cNvSpPr/>
              <p:nvPr/>
            </p:nvSpPr>
            <p:spPr>
              <a:xfrm>
                <a:off x="6659772" y="4261587"/>
                <a:ext cx="87535" cy="27545"/>
              </a:xfrm>
              <a:custGeom>
                <a:rect b="b" l="l" r="r" t="t"/>
                <a:pathLst>
                  <a:path extrusionOk="0" h="371" w="1179">
                    <a:moveTo>
                      <a:pt x="695" y="0"/>
                    </a:moveTo>
                    <a:cubicBezTo>
                      <a:pt x="554" y="0"/>
                      <a:pt x="393" y="37"/>
                      <a:pt x="226" y="145"/>
                    </a:cubicBezTo>
                    <a:cubicBezTo>
                      <a:pt x="226" y="145"/>
                      <a:pt x="115" y="35"/>
                      <a:pt x="68" y="35"/>
                    </a:cubicBezTo>
                    <a:cubicBezTo>
                      <a:pt x="60" y="35"/>
                      <a:pt x="54" y="38"/>
                      <a:pt x="50" y="45"/>
                    </a:cubicBezTo>
                    <a:cubicBezTo>
                      <a:pt x="25" y="70"/>
                      <a:pt x="151" y="170"/>
                      <a:pt x="151" y="220"/>
                    </a:cubicBezTo>
                    <a:cubicBezTo>
                      <a:pt x="126" y="245"/>
                      <a:pt x="0" y="371"/>
                      <a:pt x="50" y="371"/>
                    </a:cubicBezTo>
                    <a:cubicBezTo>
                      <a:pt x="100" y="371"/>
                      <a:pt x="201" y="296"/>
                      <a:pt x="251" y="245"/>
                    </a:cubicBezTo>
                    <a:cubicBezTo>
                      <a:pt x="251" y="245"/>
                      <a:pt x="517" y="343"/>
                      <a:pt x="769" y="343"/>
                    </a:cubicBezTo>
                    <a:cubicBezTo>
                      <a:pt x="941" y="343"/>
                      <a:pt x="1107" y="298"/>
                      <a:pt x="1178" y="145"/>
                    </a:cubicBezTo>
                    <a:cubicBezTo>
                      <a:pt x="1178" y="145"/>
                      <a:pt x="978" y="0"/>
                      <a:pt x="695" y="0"/>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50"/>
              <p:cNvSpPr/>
              <p:nvPr/>
            </p:nvSpPr>
            <p:spPr>
              <a:xfrm>
                <a:off x="7111923" y="3543201"/>
                <a:ext cx="619723" cy="705996"/>
              </a:xfrm>
              <a:custGeom>
                <a:rect b="b" l="l" r="r" t="t"/>
                <a:pathLst>
                  <a:path extrusionOk="0" h="9509" w="8347">
                    <a:moveTo>
                      <a:pt x="2056" y="0"/>
                    </a:moveTo>
                    <a:cubicBezTo>
                      <a:pt x="1880" y="0"/>
                      <a:pt x="1705" y="101"/>
                      <a:pt x="1604" y="251"/>
                    </a:cubicBezTo>
                    <a:cubicBezTo>
                      <a:pt x="1579" y="301"/>
                      <a:pt x="1579" y="351"/>
                      <a:pt x="1630" y="376"/>
                    </a:cubicBezTo>
                    <a:cubicBezTo>
                      <a:pt x="1644" y="384"/>
                      <a:pt x="1659" y="387"/>
                      <a:pt x="1673" y="387"/>
                    </a:cubicBezTo>
                    <a:cubicBezTo>
                      <a:pt x="1707" y="387"/>
                      <a:pt x="1737" y="369"/>
                      <a:pt x="1755" y="351"/>
                    </a:cubicBezTo>
                    <a:cubicBezTo>
                      <a:pt x="1805" y="251"/>
                      <a:pt x="1930" y="176"/>
                      <a:pt x="2056" y="176"/>
                    </a:cubicBezTo>
                    <a:cubicBezTo>
                      <a:pt x="2181" y="201"/>
                      <a:pt x="2281" y="276"/>
                      <a:pt x="2331" y="376"/>
                    </a:cubicBezTo>
                    <a:cubicBezTo>
                      <a:pt x="2432" y="577"/>
                      <a:pt x="2306" y="802"/>
                      <a:pt x="2256" y="903"/>
                    </a:cubicBezTo>
                    <a:cubicBezTo>
                      <a:pt x="2231" y="978"/>
                      <a:pt x="2181" y="1053"/>
                      <a:pt x="2131" y="1103"/>
                    </a:cubicBezTo>
                    <a:cubicBezTo>
                      <a:pt x="2056" y="1228"/>
                      <a:pt x="1980" y="1329"/>
                      <a:pt x="1930" y="1479"/>
                    </a:cubicBezTo>
                    <a:cubicBezTo>
                      <a:pt x="1880" y="1554"/>
                      <a:pt x="1880" y="1629"/>
                      <a:pt x="1855" y="1730"/>
                    </a:cubicBezTo>
                    <a:cubicBezTo>
                      <a:pt x="1805" y="1780"/>
                      <a:pt x="1755" y="1805"/>
                      <a:pt x="1730" y="1855"/>
                    </a:cubicBezTo>
                    <a:cubicBezTo>
                      <a:pt x="1579" y="2030"/>
                      <a:pt x="1479" y="2256"/>
                      <a:pt x="1454" y="2532"/>
                    </a:cubicBezTo>
                    <a:cubicBezTo>
                      <a:pt x="1429" y="2632"/>
                      <a:pt x="1429" y="2707"/>
                      <a:pt x="1429" y="2782"/>
                    </a:cubicBezTo>
                    <a:cubicBezTo>
                      <a:pt x="1304" y="2682"/>
                      <a:pt x="1178" y="2607"/>
                      <a:pt x="1053" y="2557"/>
                    </a:cubicBezTo>
                    <a:cubicBezTo>
                      <a:pt x="967" y="2528"/>
                      <a:pt x="875" y="2514"/>
                      <a:pt x="783" y="2514"/>
                    </a:cubicBezTo>
                    <a:cubicBezTo>
                      <a:pt x="476" y="2514"/>
                      <a:pt x="166" y="2674"/>
                      <a:pt x="51" y="2983"/>
                    </a:cubicBezTo>
                    <a:cubicBezTo>
                      <a:pt x="0" y="3158"/>
                      <a:pt x="26" y="3334"/>
                      <a:pt x="126" y="3434"/>
                    </a:cubicBezTo>
                    <a:lnTo>
                      <a:pt x="151" y="3459"/>
                    </a:lnTo>
                    <a:cubicBezTo>
                      <a:pt x="207" y="3515"/>
                      <a:pt x="278" y="3544"/>
                      <a:pt x="362" y="3544"/>
                    </a:cubicBezTo>
                    <a:cubicBezTo>
                      <a:pt x="390" y="3544"/>
                      <a:pt x="420" y="3540"/>
                      <a:pt x="452" y="3534"/>
                    </a:cubicBezTo>
                    <a:cubicBezTo>
                      <a:pt x="552" y="3534"/>
                      <a:pt x="627" y="3459"/>
                      <a:pt x="677" y="3384"/>
                    </a:cubicBezTo>
                    <a:cubicBezTo>
                      <a:pt x="702" y="3284"/>
                      <a:pt x="677" y="3183"/>
                      <a:pt x="577" y="3133"/>
                    </a:cubicBezTo>
                    <a:cubicBezTo>
                      <a:pt x="563" y="3126"/>
                      <a:pt x="546" y="3123"/>
                      <a:pt x="528" y="3123"/>
                    </a:cubicBezTo>
                    <a:cubicBezTo>
                      <a:pt x="477" y="3123"/>
                      <a:pt x="413" y="3147"/>
                      <a:pt x="376" y="3183"/>
                    </a:cubicBezTo>
                    <a:cubicBezTo>
                      <a:pt x="376" y="3183"/>
                      <a:pt x="376" y="3133"/>
                      <a:pt x="376" y="3108"/>
                    </a:cubicBezTo>
                    <a:cubicBezTo>
                      <a:pt x="437" y="2948"/>
                      <a:pt x="641" y="2868"/>
                      <a:pt x="823" y="2868"/>
                    </a:cubicBezTo>
                    <a:cubicBezTo>
                      <a:pt x="869" y="2868"/>
                      <a:pt x="913" y="2873"/>
                      <a:pt x="953" y="2883"/>
                    </a:cubicBezTo>
                    <a:cubicBezTo>
                      <a:pt x="1153" y="2958"/>
                      <a:pt x="1329" y="3133"/>
                      <a:pt x="1504" y="3434"/>
                    </a:cubicBezTo>
                    <a:cubicBezTo>
                      <a:pt x="1504" y="3434"/>
                      <a:pt x="1529" y="3459"/>
                      <a:pt x="1529" y="3459"/>
                    </a:cubicBezTo>
                    <a:cubicBezTo>
                      <a:pt x="1554" y="3559"/>
                      <a:pt x="1529" y="3660"/>
                      <a:pt x="1504" y="3760"/>
                    </a:cubicBezTo>
                    <a:cubicBezTo>
                      <a:pt x="1479" y="3810"/>
                      <a:pt x="1454" y="3885"/>
                      <a:pt x="1404" y="3935"/>
                    </a:cubicBezTo>
                    <a:cubicBezTo>
                      <a:pt x="1304" y="4111"/>
                      <a:pt x="1153" y="4361"/>
                      <a:pt x="1254" y="4662"/>
                    </a:cubicBezTo>
                    <a:cubicBezTo>
                      <a:pt x="1304" y="4762"/>
                      <a:pt x="1379" y="4888"/>
                      <a:pt x="1504" y="5013"/>
                    </a:cubicBezTo>
                    <a:cubicBezTo>
                      <a:pt x="1630" y="5163"/>
                      <a:pt x="1805" y="5364"/>
                      <a:pt x="1855" y="5539"/>
                    </a:cubicBezTo>
                    <a:cubicBezTo>
                      <a:pt x="1905" y="5765"/>
                      <a:pt x="1980" y="5990"/>
                      <a:pt x="2056" y="6216"/>
                    </a:cubicBezTo>
                    <a:cubicBezTo>
                      <a:pt x="2131" y="6391"/>
                      <a:pt x="2206" y="6542"/>
                      <a:pt x="2231" y="6717"/>
                    </a:cubicBezTo>
                    <a:cubicBezTo>
                      <a:pt x="2457" y="7645"/>
                      <a:pt x="1880" y="8697"/>
                      <a:pt x="978" y="8998"/>
                    </a:cubicBezTo>
                    <a:cubicBezTo>
                      <a:pt x="828" y="9048"/>
                      <a:pt x="752" y="9198"/>
                      <a:pt x="802" y="9324"/>
                    </a:cubicBezTo>
                    <a:cubicBezTo>
                      <a:pt x="828" y="9374"/>
                      <a:pt x="853" y="9399"/>
                      <a:pt x="878" y="9449"/>
                    </a:cubicBezTo>
                    <a:cubicBezTo>
                      <a:pt x="933" y="9486"/>
                      <a:pt x="1001" y="9509"/>
                      <a:pt x="1063" y="9509"/>
                    </a:cubicBezTo>
                    <a:cubicBezTo>
                      <a:pt x="1086" y="9509"/>
                      <a:pt x="1108" y="9506"/>
                      <a:pt x="1128" y="9499"/>
                    </a:cubicBezTo>
                    <a:cubicBezTo>
                      <a:pt x="2081" y="9173"/>
                      <a:pt x="2732" y="8271"/>
                      <a:pt x="2807" y="7294"/>
                    </a:cubicBezTo>
                    <a:cubicBezTo>
                      <a:pt x="2870" y="7314"/>
                      <a:pt x="2936" y="7327"/>
                      <a:pt x="3004" y="7327"/>
                    </a:cubicBezTo>
                    <a:cubicBezTo>
                      <a:pt x="3099" y="7327"/>
                      <a:pt x="3196" y="7302"/>
                      <a:pt x="3284" y="7244"/>
                    </a:cubicBezTo>
                    <a:cubicBezTo>
                      <a:pt x="3409" y="7193"/>
                      <a:pt x="3484" y="7068"/>
                      <a:pt x="3584" y="6968"/>
                    </a:cubicBezTo>
                    <a:cubicBezTo>
                      <a:pt x="3635" y="6918"/>
                      <a:pt x="3660" y="6842"/>
                      <a:pt x="3735" y="6817"/>
                    </a:cubicBezTo>
                    <a:cubicBezTo>
                      <a:pt x="3840" y="6695"/>
                      <a:pt x="4007" y="6633"/>
                      <a:pt x="4175" y="6633"/>
                    </a:cubicBezTo>
                    <a:cubicBezTo>
                      <a:pt x="4247" y="6633"/>
                      <a:pt x="4319" y="6645"/>
                      <a:pt x="4386" y="6667"/>
                    </a:cubicBezTo>
                    <a:cubicBezTo>
                      <a:pt x="4412" y="6667"/>
                      <a:pt x="4462" y="6642"/>
                      <a:pt x="4487" y="6592"/>
                    </a:cubicBezTo>
                    <a:cubicBezTo>
                      <a:pt x="4487" y="6542"/>
                      <a:pt x="4462" y="6517"/>
                      <a:pt x="4437" y="6492"/>
                    </a:cubicBezTo>
                    <a:cubicBezTo>
                      <a:pt x="4347" y="6462"/>
                      <a:pt x="4255" y="6447"/>
                      <a:pt x="4165" y="6447"/>
                    </a:cubicBezTo>
                    <a:cubicBezTo>
                      <a:pt x="3953" y="6447"/>
                      <a:pt x="3750" y="6526"/>
                      <a:pt x="3609" y="6667"/>
                    </a:cubicBezTo>
                    <a:cubicBezTo>
                      <a:pt x="3534" y="6742"/>
                      <a:pt x="3484" y="6792"/>
                      <a:pt x="3434" y="6868"/>
                    </a:cubicBezTo>
                    <a:cubicBezTo>
                      <a:pt x="3359" y="6968"/>
                      <a:pt x="3284" y="7043"/>
                      <a:pt x="3208" y="7093"/>
                    </a:cubicBezTo>
                    <a:cubicBezTo>
                      <a:pt x="3140" y="7135"/>
                      <a:pt x="3063" y="7153"/>
                      <a:pt x="2987" y="7153"/>
                    </a:cubicBezTo>
                    <a:cubicBezTo>
                      <a:pt x="2925" y="7153"/>
                      <a:pt x="2864" y="7141"/>
                      <a:pt x="2807" y="7118"/>
                    </a:cubicBezTo>
                    <a:cubicBezTo>
                      <a:pt x="2807" y="6943"/>
                      <a:pt x="2782" y="6767"/>
                      <a:pt x="2757" y="6592"/>
                    </a:cubicBezTo>
                    <a:cubicBezTo>
                      <a:pt x="2707" y="6391"/>
                      <a:pt x="2632" y="6216"/>
                      <a:pt x="2557" y="6015"/>
                    </a:cubicBezTo>
                    <a:cubicBezTo>
                      <a:pt x="2532" y="5940"/>
                      <a:pt x="2507" y="5890"/>
                      <a:pt x="2482" y="5815"/>
                    </a:cubicBezTo>
                    <a:cubicBezTo>
                      <a:pt x="2582" y="5589"/>
                      <a:pt x="2757" y="5389"/>
                      <a:pt x="2983" y="5289"/>
                    </a:cubicBezTo>
                    <a:cubicBezTo>
                      <a:pt x="3091" y="5258"/>
                      <a:pt x="3190" y="5236"/>
                      <a:pt x="3285" y="5236"/>
                    </a:cubicBezTo>
                    <a:cubicBezTo>
                      <a:pt x="3344" y="5236"/>
                      <a:pt x="3402" y="5244"/>
                      <a:pt x="3459" y="5264"/>
                    </a:cubicBezTo>
                    <a:cubicBezTo>
                      <a:pt x="3584" y="5339"/>
                      <a:pt x="3660" y="5464"/>
                      <a:pt x="3660" y="5564"/>
                    </a:cubicBezTo>
                    <a:cubicBezTo>
                      <a:pt x="3635" y="5614"/>
                      <a:pt x="3609" y="5665"/>
                      <a:pt x="3559" y="5715"/>
                    </a:cubicBezTo>
                    <a:cubicBezTo>
                      <a:pt x="3543" y="5715"/>
                      <a:pt x="3515" y="5726"/>
                      <a:pt x="3483" y="5726"/>
                    </a:cubicBezTo>
                    <a:cubicBezTo>
                      <a:pt x="3467" y="5726"/>
                      <a:pt x="3451" y="5723"/>
                      <a:pt x="3434" y="5715"/>
                    </a:cubicBezTo>
                    <a:cubicBezTo>
                      <a:pt x="3421" y="5710"/>
                      <a:pt x="3408" y="5708"/>
                      <a:pt x="3394" y="5708"/>
                    </a:cubicBezTo>
                    <a:cubicBezTo>
                      <a:pt x="3326" y="5708"/>
                      <a:pt x="3250" y="5757"/>
                      <a:pt x="3208" y="5840"/>
                    </a:cubicBezTo>
                    <a:cubicBezTo>
                      <a:pt x="3183" y="5915"/>
                      <a:pt x="3234" y="6015"/>
                      <a:pt x="3309" y="6040"/>
                    </a:cubicBezTo>
                    <a:cubicBezTo>
                      <a:pt x="3376" y="6063"/>
                      <a:pt x="3444" y="6075"/>
                      <a:pt x="3509" y="6075"/>
                    </a:cubicBezTo>
                    <a:cubicBezTo>
                      <a:pt x="3589" y="6075"/>
                      <a:pt x="3666" y="6057"/>
                      <a:pt x="3735" y="6015"/>
                    </a:cubicBezTo>
                    <a:cubicBezTo>
                      <a:pt x="3885" y="5915"/>
                      <a:pt x="3985" y="5765"/>
                      <a:pt x="3985" y="5614"/>
                    </a:cubicBezTo>
                    <a:cubicBezTo>
                      <a:pt x="4036" y="5339"/>
                      <a:pt x="3860" y="5063"/>
                      <a:pt x="3584" y="4963"/>
                    </a:cubicBezTo>
                    <a:cubicBezTo>
                      <a:pt x="3478" y="4915"/>
                      <a:pt x="3366" y="4890"/>
                      <a:pt x="3251" y="4890"/>
                    </a:cubicBezTo>
                    <a:cubicBezTo>
                      <a:pt x="3122" y="4890"/>
                      <a:pt x="2990" y="4922"/>
                      <a:pt x="2858" y="4988"/>
                    </a:cubicBezTo>
                    <a:cubicBezTo>
                      <a:pt x="2657" y="5063"/>
                      <a:pt x="2482" y="5188"/>
                      <a:pt x="2356" y="5339"/>
                    </a:cubicBezTo>
                    <a:cubicBezTo>
                      <a:pt x="2356" y="5289"/>
                      <a:pt x="2331" y="5213"/>
                      <a:pt x="2331" y="5163"/>
                    </a:cubicBezTo>
                    <a:cubicBezTo>
                      <a:pt x="2356" y="4562"/>
                      <a:pt x="2933" y="4086"/>
                      <a:pt x="3509" y="3835"/>
                    </a:cubicBezTo>
                    <a:cubicBezTo>
                      <a:pt x="3660" y="3785"/>
                      <a:pt x="3854" y="3760"/>
                      <a:pt x="4036" y="3760"/>
                    </a:cubicBezTo>
                    <a:cubicBezTo>
                      <a:pt x="4217" y="3760"/>
                      <a:pt x="4386" y="3785"/>
                      <a:pt x="4487" y="3835"/>
                    </a:cubicBezTo>
                    <a:cubicBezTo>
                      <a:pt x="4562" y="3910"/>
                      <a:pt x="4662" y="3985"/>
                      <a:pt x="4737" y="4061"/>
                    </a:cubicBezTo>
                    <a:cubicBezTo>
                      <a:pt x="4963" y="4236"/>
                      <a:pt x="5214" y="4462"/>
                      <a:pt x="5564" y="4462"/>
                    </a:cubicBezTo>
                    <a:cubicBezTo>
                      <a:pt x="5690" y="4462"/>
                      <a:pt x="5815" y="4411"/>
                      <a:pt x="5940" y="4361"/>
                    </a:cubicBezTo>
                    <a:lnTo>
                      <a:pt x="6141" y="4361"/>
                    </a:lnTo>
                    <a:cubicBezTo>
                      <a:pt x="6191" y="4361"/>
                      <a:pt x="6216" y="4386"/>
                      <a:pt x="6266" y="4386"/>
                    </a:cubicBezTo>
                    <a:cubicBezTo>
                      <a:pt x="6390" y="4404"/>
                      <a:pt x="6502" y="4422"/>
                      <a:pt x="6627" y="4422"/>
                    </a:cubicBezTo>
                    <a:cubicBezTo>
                      <a:pt x="6679" y="4422"/>
                      <a:pt x="6734" y="4419"/>
                      <a:pt x="6792" y="4411"/>
                    </a:cubicBezTo>
                    <a:cubicBezTo>
                      <a:pt x="7018" y="4386"/>
                      <a:pt x="7319" y="4236"/>
                      <a:pt x="7369" y="3960"/>
                    </a:cubicBezTo>
                    <a:cubicBezTo>
                      <a:pt x="7394" y="3860"/>
                      <a:pt x="7344" y="3760"/>
                      <a:pt x="7244" y="3735"/>
                    </a:cubicBezTo>
                    <a:cubicBezTo>
                      <a:pt x="7234" y="3731"/>
                      <a:pt x="7223" y="3730"/>
                      <a:pt x="7212" y="3730"/>
                    </a:cubicBezTo>
                    <a:cubicBezTo>
                      <a:pt x="7143" y="3730"/>
                      <a:pt x="7065" y="3795"/>
                      <a:pt x="7043" y="3860"/>
                    </a:cubicBezTo>
                    <a:cubicBezTo>
                      <a:pt x="7018" y="3985"/>
                      <a:pt x="6868" y="4061"/>
                      <a:pt x="6742" y="4086"/>
                    </a:cubicBezTo>
                    <a:cubicBezTo>
                      <a:pt x="6617" y="4086"/>
                      <a:pt x="6467" y="4061"/>
                      <a:pt x="6316" y="4035"/>
                    </a:cubicBezTo>
                    <a:cubicBezTo>
                      <a:pt x="6391" y="3910"/>
                      <a:pt x="6467" y="3760"/>
                      <a:pt x="6542" y="3634"/>
                    </a:cubicBezTo>
                    <a:cubicBezTo>
                      <a:pt x="6567" y="3584"/>
                      <a:pt x="6592" y="3509"/>
                      <a:pt x="6642" y="3434"/>
                    </a:cubicBezTo>
                    <a:cubicBezTo>
                      <a:pt x="6742" y="3259"/>
                      <a:pt x="6868" y="3158"/>
                      <a:pt x="6968" y="3108"/>
                    </a:cubicBezTo>
                    <a:cubicBezTo>
                      <a:pt x="6986" y="3104"/>
                      <a:pt x="7005" y="3101"/>
                      <a:pt x="7023" y="3101"/>
                    </a:cubicBezTo>
                    <a:cubicBezTo>
                      <a:pt x="7102" y="3101"/>
                      <a:pt x="7173" y="3142"/>
                      <a:pt x="7193" y="3183"/>
                    </a:cubicBezTo>
                    <a:cubicBezTo>
                      <a:pt x="7233" y="3302"/>
                      <a:pt x="7336" y="3374"/>
                      <a:pt x="7439" y="3374"/>
                    </a:cubicBezTo>
                    <a:cubicBezTo>
                      <a:pt x="7466" y="3374"/>
                      <a:pt x="7493" y="3369"/>
                      <a:pt x="7519" y="3359"/>
                    </a:cubicBezTo>
                    <a:cubicBezTo>
                      <a:pt x="7670" y="3309"/>
                      <a:pt x="7745" y="3158"/>
                      <a:pt x="7695" y="3033"/>
                    </a:cubicBezTo>
                    <a:cubicBezTo>
                      <a:pt x="7620" y="2832"/>
                      <a:pt x="7469" y="2707"/>
                      <a:pt x="7294" y="2632"/>
                    </a:cubicBezTo>
                    <a:cubicBezTo>
                      <a:pt x="7319" y="2632"/>
                      <a:pt x="7319" y="2632"/>
                      <a:pt x="7319" y="2607"/>
                    </a:cubicBezTo>
                    <a:cubicBezTo>
                      <a:pt x="7394" y="2557"/>
                      <a:pt x="7469" y="2532"/>
                      <a:pt x="7569" y="2507"/>
                    </a:cubicBezTo>
                    <a:cubicBezTo>
                      <a:pt x="7594" y="2482"/>
                      <a:pt x="7620" y="2482"/>
                      <a:pt x="7645" y="2482"/>
                    </a:cubicBezTo>
                    <a:cubicBezTo>
                      <a:pt x="7845" y="2406"/>
                      <a:pt x="7945" y="2306"/>
                      <a:pt x="7995" y="2181"/>
                    </a:cubicBezTo>
                    <a:cubicBezTo>
                      <a:pt x="8021" y="2156"/>
                      <a:pt x="7995" y="2106"/>
                      <a:pt x="7945" y="2081"/>
                    </a:cubicBezTo>
                    <a:cubicBezTo>
                      <a:pt x="7932" y="2074"/>
                      <a:pt x="7918" y="2071"/>
                      <a:pt x="7906" y="2071"/>
                    </a:cubicBezTo>
                    <a:cubicBezTo>
                      <a:pt x="7872" y="2071"/>
                      <a:pt x="7845" y="2094"/>
                      <a:pt x="7845" y="2131"/>
                    </a:cubicBezTo>
                    <a:cubicBezTo>
                      <a:pt x="7795" y="2206"/>
                      <a:pt x="7720" y="2256"/>
                      <a:pt x="7594" y="2306"/>
                    </a:cubicBezTo>
                    <a:cubicBezTo>
                      <a:pt x="7569" y="2306"/>
                      <a:pt x="7544" y="2331"/>
                      <a:pt x="7519" y="2331"/>
                    </a:cubicBezTo>
                    <a:cubicBezTo>
                      <a:pt x="7419" y="2381"/>
                      <a:pt x="7319" y="2406"/>
                      <a:pt x="7219" y="2482"/>
                    </a:cubicBezTo>
                    <a:cubicBezTo>
                      <a:pt x="7168" y="2507"/>
                      <a:pt x="7143" y="2557"/>
                      <a:pt x="7118" y="2607"/>
                    </a:cubicBezTo>
                    <a:cubicBezTo>
                      <a:pt x="7077" y="2597"/>
                      <a:pt x="7035" y="2590"/>
                      <a:pt x="6994" y="2590"/>
                    </a:cubicBezTo>
                    <a:cubicBezTo>
                      <a:pt x="6935" y="2590"/>
                      <a:pt x="6876" y="2603"/>
                      <a:pt x="6818" y="2632"/>
                    </a:cubicBezTo>
                    <a:cubicBezTo>
                      <a:pt x="6592" y="2682"/>
                      <a:pt x="6366" y="2883"/>
                      <a:pt x="6191" y="3158"/>
                    </a:cubicBezTo>
                    <a:cubicBezTo>
                      <a:pt x="6141" y="3233"/>
                      <a:pt x="6116" y="3309"/>
                      <a:pt x="6066" y="3409"/>
                    </a:cubicBezTo>
                    <a:cubicBezTo>
                      <a:pt x="6016" y="3509"/>
                      <a:pt x="5940" y="3609"/>
                      <a:pt x="5890" y="3710"/>
                    </a:cubicBezTo>
                    <a:cubicBezTo>
                      <a:pt x="5790" y="3860"/>
                      <a:pt x="5665" y="3935"/>
                      <a:pt x="5539" y="3935"/>
                    </a:cubicBezTo>
                    <a:cubicBezTo>
                      <a:pt x="5389" y="3935"/>
                      <a:pt x="5264" y="3810"/>
                      <a:pt x="5088" y="3660"/>
                    </a:cubicBezTo>
                    <a:cubicBezTo>
                      <a:pt x="4988" y="3584"/>
                      <a:pt x="4888" y="3484"/>
                      <a:pt x="4787" y="3409"/>
                    </a:cubicBezTo>
                    <a:cubicBezTo>
                      <a:pt x="5138" y="3309"/>
                      <a:pt x="5489" y="3158"/>
                      <a:pt x="5815" y="2958"/>
                    </a:cubicBezTo>
                    <a:cubicBezTo>
                      <a:pt x="6166" y="2732"/>
                      <a:pt x="6442" y="2381"/>
                      <a:pt x="6617" y="2005"/>
                    </a:cubicBezTo>
                    <a:cubicBezTo>
                      <a:pt x="6767" y="2081"/>
                      <a:pt x="6918" y="2106"/>
                      <a:pt x="7068" y="2106"/>
                    </a:cubicBezTo>
                    <a:cubicBezTo>
                      <a:pt x="7319" y="2081"/>
                      <a:pt x="7544" y="1905"/>
                      <a:pt x="7620" y="1655"/>
                    </a:cubicBezTo>
                    <a:cubicBezTo>
                      <a:pt x="7670" y="1529"/>
                      <a:pt x="7645" y="1379"/>
                      <a:pt x="7620" y="1279"/>
                    </a:cubicBezTo>
                    <a:cubicBezTo>
                      <a:pt x="7620" y="1228"/>
                      <a:pt x="7594" y="1178"/>
                      <a:pt x="7594" y="1128"/>
                    </a:cubicBezTo>
                    <a:cubicBezTo>
                      <a:pt x="7594" y="1003"/>
                      <a:pt x="7620" y="903"/>
                      <a:pt x="7695" y="827"/>
                    </a:cubicBezTo>
                    <a:cubicBezTo>
                      <a:pt x="7731" y="791"/>
                      <a:pt x="7795" y="767"/>
                      <a:pt x="7846" y="767"/>
                    </a:cubicBezTo>
                    <a:cubicBezTo>
                      <a:pt x="7865" y="767"/>
                      <a:pt x="7882" y="771"/>
                      <a:pt x="7895" y="777"/>
                    </a:cubicBezTo>
                    <a:cubicBezTo>
                      <a:pt x="7920" y="802"/>
                      <a:pt x="7945" y="827"/>
                      <a:pt x="7970" y="852"/>
                    </a:cubicBezTo>
                    <a:cubicBezTo>
                      <a:pt x="7970" y="878"/>
                      <a:pt x="7970" y="903"/>
                      <a:pt x="7970" y="903"/>
                    </a:cubicBezTo>
                    <a:cubicBezTo>
                      <a:pt x="7920" y="1003"/>
                      <a:pt x="7945" y="1103"/>
                      <a:pt x="8021" y="1153"/>
                    </a:cubicBezTo>
                    <a:cubicBezTo>
                      <a:pt x="8054" y="1170"/>
                      <a:pt x="8087" y="1178"/>
                      <a:pt x="8119" y="1178"/>
                    </a:cubicBezTo>
                    <a:cubicBezTo>
                      <a:pt x="8182" y="1178"/>
                      <a:pt x="8238" y="1145"/>
                      <a:pt x="8271" y="1078"/>
                    </a:cubicBezTo>
                    <a:cubicBezTo>
                      <a:pt x="8321" y="978"/>
                      <a:pt x="8346" y="852"/>
                      <a:pt x="8296" y="752"/>
                    </a:cubicBezTo>
                    <a:cubicBezTo>
                      <a:pt x="8246" y="627"/>
                      <a:pt x="8171" y="502"/>
                      <a:pt x="8046" y="451"/>
                    </a:cubicBezTo>
                    <a:cubicBezTo>
                      <a:pt x="7985" y="429"/>
                      <a:pt x="7921" y="418"/>
                      <a:pt x="7856" y="418"/>
                    </a:cubicBezTo>
                    <a:cubicBezTo>
                      <a:pt x="7704" y="418"/>
                      <a:pt x="7549" y="479"/>
                      <a:pt x="7444" y="602"/>
                    </a:cubicBezTo>
                    <a:cubicBezTo>
                      <a:pt x="7319" y="752"/>
                      <a:pt x="7244" y="928"/>
                      <a:pt x="7244" y="1153"/>
                    </a:cubicBezTo>
                    <a:cubicBezTo>
                      <a:pt x="7269" y="1203"/>
                      <a:pt x="7269" y="1279"/>
                      <a:pt x="7269" y="1329"/>
                    </a:cubicBezTo>
                    <a:cubicBezTo>
                      <a:pt x="7294" y="1429"/>
                      <a:pt x="7294" y="1504"/>
                      <a:pt x="7294" y="1579"/>
                    </a:cubicBezTo>
                    <a:cubicBezTo>
                      <a:pt x="7269" y="1655"/>
                      <a:pt x="7143" y="1730"/>
                      <a:pt x="7018" y="1755"/>
                    </a:cubicBezTo>
                    <a:cubicBezTo>
                      <a:pt x="6918" y="1755"/>
                      <a:pt x="6792" y="1705"/>
                      <a:pt x="6717" y="1680"/>
                    </a:cubicBezTo>
                    <a:cubicBezTo>
                      <a:pt x="6792" y="1304"/>
                      <a:pt x="6742" y="928"/>
                      <a:pt x="6542" y="652"/>
                    </a:cubicBezTo>
                    <a:cubicBezTo>
                      <a:pt x="6494" y="573"/>
                      <a:pt x="6406" y="523"/>
                      <a:pt x="6323" y="523"/>
                    </a:cubicBezTo>
                    <a:cubicBezTo>
                      <a:pt x="6275" y="523"/>
                      <a:pt x="6228" y="540"/>
                      <a:pt x="6191" y="577"/>
                    </a:cubicBezTo>
                    <a:cubicBezTo>
                      <a:pt x="6066" y="652"/>
                      <a:pt x="6016" y="802"/>
                      <a:pt x="6116" y="928"/>
                    </a:cubicBezTo>
                    <a:cubicBezTo>
                      <a:pt x="6291" y="1203"/>
                      <a:pt x="6241" y="1529"/>
                      <a:pt x="6141" y="1755"/>
                    </a:cubicBezTo>
                    <a:cubicBezTo>
                      <a:pt x="6041" y="2056"/>
                      <a:pt x="5790" y="2331"/>
                      <a:pt x="5514" y="2507"/>
                    </a:cubicBezTo>
                    <a:cubicBezTo>
                      <a:pt x="5514" y="2532"/>
                      <a:pt x="5489" y="2532"/>
                      <a:pt x="5464" y="2557"/>
                    </a:cubicBezTo>
                    <a:cubicBezTo>
                      <a:pt x="5163" y="2532"/>
                      <a:pt x="4888" y="2406"/>
                      <a:pt x="4662" y="2206"/>
                    </a:cubicBezTo>
                    <a:cubicBezTo>
                      <a:pt x="4562" y="2131"/>
                      <a:pt x="4512" y="2056"/>
                      <a:pt x="4487" y="1980"/>
                    </a:cubicBezTo>
                    <a:cubicBezTo>
                      <a:pt x="4437" y="1905"/>
                      <a:pt x="4462" y="1830"/>
                      <a:pt x="4487" y="1780"/>
                    </a:cubicBezTo>
                    <a:cubicBezTo>
                      <a:pt x="4537" y="1705"/>
                      <a:pt x="4637" y="1680"/>
                      <a:pt x="4737" y="1655"/>
                    </a:cubicBezTo>
                    <a:lnTo>
                      <a:pt x="4787" y="1655"/>
                    </a:lnTo>
                    <a:cubicBezTo>
                      <a:pt x="4913" y="1604"/>
                      <a:pt x="5063" y="1579"/>
                      <a:pt x="5188" y="1504"/>
                    </a:cubicBezTo>
                    <a:cubicBezTo>
                      <a:pt x="5364" y="1354"/>
                      <a:pt x="5464" y="1103"/>
                      <a:pt x="5314" y="903"/>
                    </a:cubicBezTo>
                    <a:cubicBezTo>
                      <a:pt x="5281" y="854"/>
                      <a:pt x="5218" y="826"/>
                      <a:pt x="5156" y="826"/>
                    </a:cubicBezTo>
                    <a:cubicBezTo>
                      <a:pt x="5123" y="826"/>
                      <a:pt x="5090" y="835"/>
                      <a:pt x="5063" y="852"/>
                    </a:cubicBezTo>
                    <a:cubicBezTo>
                      <a:pt x="4988" y="903"/>
                      <a:pt x="4963" y="1028"/>
                      <a:pt x="5038" y="1103"/>
                    </a:cubicBezTo>
                    <a:cubicBezTo>
                      <a:pt x="5038" y="1128"/>
                      <a:pt x="5013" y="1178"/>
                      <a:pt x="4988" y="1203"/>
                    </a:cubicBezTo>
                    <a:cubicBezTo>
                      <a:pt x="4913" y="1253"/>
                      <a:pt x="4813" y="1279"/>
                      <a:pt x="4712" y="1304"/>
                    </a:cubicBezTo>
                    <a:lnTo>
                      <a:pt x="4662" y="1304"/>
                    </a:lnTo>
                    <a:cubicBezTo>
                      <a:pt x="4587" y="1329"/>
                      <a:pt x="4512" y="1354"/>
                      <a:pt x="4437" y="1379"/>
                    </a:cubicBezTo>
                    <a:cubicBezTo>
                      <a:pt x="4437" y="1354"/>
                      <a:pt x="4437" y="1329"/>
                      <a:pt x="4412" y="1279"/>
                    </a:cubicBezTo>
                    <a:cubicBezTo>
                      <a:pt x="4386" y="1153"/>
                      <a:pt x="4286" y="1028"/>
                      <a:pt x="4161" y="953"/>
                    </a:cubicBezTo>
                    <a:cubicBezTo>
                      <a:pt x="4086" y="928"/>
                      <a:pt x="4036" y="928"/>
                      <a:pt x="3985" y="903"/>
                    </a:cubicBezTo>
                    <a:cubicBezTo>
                      <a:pt x="3910" y="878"/>
                      <a:pt x="3835" y="852"/>
                      <a:pt x="3785" y="802"/>
                    </a:cubicBezTo>
                    <a:cubicBezTo>
                      <a:pt x="3735" y="752"/>
                      <a:pt x="3710" y="677"/>
                      <a:pt x="3735" y="627"/>
                    </a:cubicBezTo>
                    <a:cubicBezTo>
                      <a:pt x="3735" y="552"/>
                      <a:pt x="3810" y="502"/>
                      <a:pt x="3860" y="477"/>
                    </a:cubicBezTo>
                    <a:cubicBezTo>
                      <a:pt x="3910" y="477"/>
                      <a:pt x="3960" y="426"/>
                      <a:pt x="3935" y="376"/>
                    </a:cubicBezTo>
                    <a:cubicBezTo>
                      <a:pt x="3935" y="340"/>
                      <a:pt x="3908" y="316"/>
                      <a:pt x="3874" y="316"/>
                    </a:cubicBezTo>
                    <a:cubicBezTo>
                      <a:pt x="3862" y="316"/>
                      <a:pt x="3848" y="319"/>
                      <a:pt x="3835" y="326"/>
                    </a:cubicBezTo>
                    <a:cubicBezTo>
                      <a:pt x="3710" y="351"/>
                      <a:pt x="3584" y="451"/>
                      <a:pt x="3559" y="577"/>
                    </a:cubicBezTo>
                    <a:cubicBezTo>
                      <a:pt x="3509" y="702"/>
                      <a:pt x="3559" y="852"/>
                      <a:pt x="3660" y="928"/>
                    </a:cubicBezTo>
                    <a:cubicBezTo>
                      <a:pt x="3735" y="1028"/>
                      <a:pt x="3835" y="1053"/>
                      <a:pt x="3935" y="1078"/>
                    </a:cubicBezTo>
                    <a:cubicBezTo>
                      <a:pt x="3985" y="1078"/>
                      <a:pt x="4036" y="1103"/>
                      <a:pt x="4086" y="1128"/>
                    </a:cubicBezTo>
                    <a:cubicBezTo>
                      <a:pt x="4161" y="1153"/>
                      <a:pt x="4236" y="1228"/>
                      <a:pt x="4261" y="1329"/>
                    </a:cubicBezTo>
                    <a:cubicBezTo>
                      <a:pt x="4261" y="1379"/>
                      <a:pt x="4286" y="1454"/>
                      <a:pt x="4286" y="1504"/>
                    </a:cubicBezTo>
                    <a:cubicBezTo>
                      <a:pt x="4261" y="1504"/>
                      <a:pt x="4236" y="1529"/>
                      <a:pt x="4211" y="1554"/>
                    </a:cubicBezTo>
                    <a:cubicBezTo>
                      <a:pt x="4111" y="1705"/>
                      <a:pt x="4086" y="1905"/>
                      <a:pt x="4136" y="2106"/>
                    </a:cubicBezTo>
                    <a:cubicBezTo>
                      <a:pt x="4186" y="2231"/>
                      <a:pt x="4286" y="2331"/>
                      <a:pt x="4412" y="2457"/>
                    </a:cubicBezTo>
                    <a:cubicBezTo>
                      <a:pt x="4412" y="2457"/>
                      <a:pt x="4412" y="2457"/>
                      <a:pt x="4412" y="2482"/>
                    </a:cubicBezTo>
                    <a:cubicBezTo>
                      <a:pt x="4587" y="2607"/>
                      <a:pt x="4762" y="2732"/>
                      <a:pt x="4963" y="2807"/>
                    </a:cubicBezTo>
                    <a:cubicBezTo>
                      <a:pt x="4737" y="2883"/>
                      <a:pt x="4487" y="2958"/>
                      <a:pt x="4211" y="3033"/>
                    </a:cubicBezTo>
                    <a:cubicBezTo>
                      <a:pt x="3960" y="3108"/>
                      <a:pt x="3685" y="3208"/>
                      <a:pt x="3434" y="3309"/>
                    </a:cubicBezTo>
                    <a:cubicBezTo>
                      <a:pt x="3384" y="3309"/>
                      <a:pt x="3334" y="3334"/>
                      <a:pt x="3284" y="3359"/>
                    </a:cubicBezTo>
                    <a:cubicBezTo>
                      <a:pt x="3208" y="3384"/>
                      <a:pt x="3133" y="3434"/>
                      <a:pt x="3058" y="3459"/>
                    </a:cubicBezTo>
                    <a:cubicBezTo>
                      <a:pt x="2557" y="3735"/>
                      <a:pt x="2106" y="4161"/>
                      <a:pt x="1905" y="4687"/>
                    </a:cubicBezTo>
                    <a:cubicBezTo>
                      <a:pt x="1905" y="4687"/>
                      <a:pt x="1905" y="4687"/>
                      <a:pt x="1905" y="4662"/>
                    </a:cubicBezTo>
                    <a:cubicBezTo>
                      <a:pt x="1830" y="4612"/>
                      <a:pt x="1755" y="4512"/>
                      <a:pt x="1755" y="4487"/>
                    </a:cubicBezTo>
                    <a:cubicBezTo>
                      <a:pt x="1730" y="4436"/>
                      <a:pt x="1755" y="4361"/>
                      <a:pt x="1855" y="4236"/>
                    </a:cubicBezTo>
                    <a:cubicBezTo>
                      <a:pt x="1905" y="4136"/>
                      <a:pt x="1955" y="4035"/>
                      <a:pt x="2005" y="3935"/>
                    </a:cubicBezTo>
                    <a:cubicBezTo>
                      <a:pt x="2106" y="3634"/>
                      <a:pt x="2056" y="3334"/>
                      <a:pt x="2005" y="3083"/>
                    </a:cubicBezTo>
                    <a:cubicBezTo>
                      <a:pt x="1980" y="2908"/>
                      <a:pt x="1930" y="2757"/>
                      <a:pt x="1955" y="2607"/>
                    </a:cubicBezTo>
                    <a:cubicBezTo>
                      <a:pt x="1980" y="2431"/>
                      <a:pt x="2031" y="2306"/>
                      <a:pt x="2106" y="2206"/>
                    </a:cubicBezTo>
                    <a:cubicBezTo>
                      <a:pt x="2189" y="2123"/>
                      <a:pt x="2272" y="2074"/>
                      <a:pt x="2355" y="2074"/>
                    </a:cubicBezTo>
                    <a:cubicBezTo>
                      <a:pt x="2372" y="2074"/>
                      <a:pt x="2389" y="2076"/>
                      <a:pt x="2406" y="2081"/>
                    </a:cubicBezTo>
                    <a:cubicBezTo>
                      <a:pt x="2457" y="2106"/>
                      <a:pt x="2532" y="2156"/>
                      <a:pt x="2532" y="2206"/>
                    </a:cubicBezTo>
                    <a:cubicBezTo>
                      <a:pt x="2507" y="2231"/>
                      <a:pt x="2507" y="2256"/>
                      <a:pt x="2507" y="2306"/>
                    </a:cubicBezTo>
                    <a:cubicBezTo>
                      <a:pt x="2457" y="2406"/>
                      <a:pt x="2406" y="2557"/>
                      <a:pt x="2507" y="2732"/>
                    </a:cubicBezTo>
                    <a:cubicBezTo>
                      <a:pt x="2557" y="2858"/>
                      <a:pt x="2657" y="2933"/>
                      <a:pt x="2782" y="2958"/>
                    </a:cubicBezTo>
                    <a:cubicBezTo>
                      <a:pt x="2818" y="2964"/>
                      <a:pt x="2856" y="2967"/>
                      <a:pt x="2896" y="2967"/>
                    </a:cubicBezTo>
                    <a:cubicBezTo>
                      <a:pt x="3025" y="2967"/>
                      <a:pt x="3169" y="2934"/>
                      <a:pt x="3284" y="2858"/>
                    </a:cubicBezTo>
                    <a:cubicBezTo>
                      <a:pt x="3685" y="2582"/>
                      <a:pt x="3810" y="1980"/>
                      <a:pt x="3559" y="1554"/>
                    </a:cubicBezTo>
                    <a:cubicBezTo>
                      <a:pt x="3508" y="1469"/>
                      <a:pt x="3422" y="1419"/>
                      <a:pt x="3333" y="1419"/>
                    </a:cubicBezTo>
                    <a:cubicBezTo>
                      <a:pt x="3291" y="1419"/>
                      <a:pt x="3249" y="1430"/>
                      <a:pt x="3208" y="1454"/>
                    </a:cubicBezTo>
                    <a:cubicBezTo>
                      <a:pt x="3083" y="1529"/>
                      <a:pt x="3033" y="1705"/>
                      <a:pt x="3108" y="1830"/>
                    </a:cubicBezTo>
                    <a:cubicBezTo>
                      <a:pt x="3208" y="2005"/>
                      <a:pt x="3158" y="2256"/>
                      <a:pt x="3008" y="2406"/>
                    </a:cubicBezTo>
                    <a:cubicBezTo>
                      <a:pt x="3033" y="2356"/>
                      <a:pt x="3033" y="2331"/>
                      <a:pt x="3033" y="2281"/>
                    </a:cubicBezTo>
                    <a:cubicBezTo>
                      <a:pt x="3083" y="1955"/>
                      <a:pt x="2833" y="1629"/>
                      <a:pt x="2482" y="1579"/>
                    </a:cubicBezTo>
                    <a:cubicBezTo>
                      <a:pt x="2437" y="1562"/>
                      <a:pt x="2390" y="1553"/>
                      <a:pt x="2340" y="1553"/>
                    </a:cubicBezTo>
                    <a:cubicBezTo>
                      <a:pt x="2250" y="1553"/>
                      <a:pt x="2153" y="1581"/>
                      <a:pt x="2056" y="1629"/>
                    </a:cubicBezTo>
                    <a:cubicBezTo>
                      <a:pt x="2056" y="1579"/>
                      <a:pt x="2081" y="1554"/>
                      <a:pt x="2081" y="1529"/>
                    </a:cubicBezTo>
                    <a:cubicBezTo>
                      <a:pt x="2131" y="1429"/>
                      <a:pt x="2206" y="1329"/>
                      <a:pt x="2281" y="1203"/>
                    </a:cubicBezTo>
                    <a:cubicBezTo>
                      <a:pt x="2331" y="1128"/>
                      <a:pt x="2381" y="1078"/>
                      <a:pt x="2406" y="1003"/>
                    </a:cubicBezTo>
                    <a:cubicBezTo>
                      <a:pt x="2507" y="852"/>
                      <a:pt x="2632" y="552"/>
                      <a:pt x="2507" y="301"/>
                    </a:cubicBezTo>
                    <a:cubicBezTo>
                      <a:pt x="2406" y="126"/>
                      <a:pt x="2256" y="25"/>
                      <a:pt x="2056" y="0"/>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50"/>
              <p:cNvSpPr/>
              <p:nvPr/>
            </p:nvSpPr>
            <p:spPr>
              <a:xfrm>
                <a:off x="7229156" y="3882500"/>
                <a:ext cx="431735" cy="387188"/>
              </a:xfrm>
              <a:custGeom>
                <a:rect b="b" l="l" r="r" t="t"/>
                <a:pathLst>
                  <a:path extrusionOk="0" h="5215" w="5815">
                    <a:moveTo>
                      <a:pt x="4995" y="0"/>
                    </a:moveTo>
                    <a:cubicBezTo>
                      <a:pt x="4951" y="0"/>
                      <a:pt x="4907" y="13"/>
                      <a:pt x="4863" y="42"/>
                    </a:cubicBezTo>
                    <a:cubicBezTo>
                      <a:pt x="4812" y="67"/>
                      <a:pt x="4812" y="142"/>
                      <a:pt x="4838" y="192"/>
                    </a:cubicBezTo>
                    <a:cubicBezTo>
                      <a:pt x="4852" y="222"/>
                      <a:pt x="4884" y="234"/>
                      <a:pt x="4918" y="234"/>
                    </a:cubicBezTo>
                    <a:cubicBezTo>
                      <a:pt x="4942" y="234"/>
                      <a:pt x="4967" y="228"/>
                      <a:pt x="4988" y="217"/>
                    </a:cubicBezTo>
                    <a:lnTo>
                      <a:pt x="5038" y="217"/>
                    </a:lnTo>
                    <a:cubicBezTo>
                      <a:pt x="5038" y="217"/>
                      <a:pt x="5063" y="242"/>
                      <a:pt x="5063" y="242"/>
                    </a:cubicBezTo>
                    <a:cubicBezTo>
                      <a:pt x="5088" y="293"/>
                      <a:pt x="5088" y="343"/>
                      <a:pt x="5038" y="393"/>
                    </a:cubicBezTo>
                    <a:cubicBezTo>
                      <a:pt x="5013" y="418"/>
                      <a:pt x="4938" y="443"/>
                      <a:pt x="4863" y="443"/>
                    </a:cubicBezTo>
                    <a:lnTo>
                      <a:pt x="4787" y="443"/>
                    </a:lnTo>
                    <a:cubicBezTo>
                      <a:pt x="4712" y="443"/>
                      <a:pt x="4612" y="443"/>
                      <a:pt x="4537" y="468"/>
                    </a:cubicBezTo>
                    <a:cubicBezTo>
                      <a:pt x="4411" y="518"/>
                      <a:pt x="4311" y="668"/>
                      <a:pt x="4311" y="844"/>
                    </a:cubicBezTo>
                    <a:cubicBezTo>
                      <a:pt x="4311" y="919"/>
                      <a:pt x="4336" y="1019"/>
                      <a:pt x="4386" y="1095"/>
                    </a:cubicBezTo>
                    <a:cubicBezTo>
                      <a:pt x="4161" y="1220"/>
                      <a:pt x="3960" y="1420"/>
                      <a:pt x="3835" y="1646"/>
                    </a:cubicBezTo>
                    <a:cubicBezTo>
                      <a:pt x="3710" y="1846"/>
                      <a:pt x="3635" y="2072"/>
                      <a:pt x="3584" y="2298"/>
                    </a:cubicBezTo>
                    <a:cubicBezTo>
                      <a:pt x="3534" y="2222"/>
                      <a:pt x="3484" y="2172"/>
                      <a:pt x="3409" y="2122"/>
                    </a:cubicBezTo>
                    <a:cubicBezTo>
                      <a:pt x="3334" y="2022"/>
                      <a:pt x="3234" y="1947"/>
                      <a:pt x="3234" y="1846"/>
                    </a:cubicBezTo>
                    <a:cubicBezTo>
                      <a:pt x="3234" y="1771"/>
                      <a:pt x="3284" y="1696"/>
                      <a:pt x="3359" y="1621"/>
                    </a:cubicBezTo>
                    <a:cubicBezTo>
                      <a:pt x="3409" y="1571"/>
                      <a:pt x="3484" y="1546"/>
                      <a:pt x="3534" y="1496"/>
                    </a:cubicBezTo>
                    <a:cubicBezTo>
                      <a:pt x="3584" y="1470"/>
                      <a:pt x="3635" y="1445"/>
                      <a:pt x="3685" y="1420"/>
                    </a:cubicBezTo>
                    <a:cubicBezTo>
                      <a:pt x="3860" y="1295"/>
                      <a:pt x="3960" y="1145"/>
                      <a:pt x="3985" y="994"/>
                    </a:cubicBezTo>
                    <a:cubicBezTo>
                      <a:pt x="4010" y="944"/>
                      <a:pt x="4010" y="869"/>
                      <a:pt x="3985" y="819"/>
                    </a:cubicBezTo>
                    <a:cubicBezTo>
                      <a:pt x="4010" y="794"/>
                      <a:pt x="4036" y="769"/>
                      <a:pt x="4061" y="744"/>
                    </a:cubicBezTo>
                    <a:cubicBezTo>
                      <a:pt x="4086" y="694"/>
                      <a:pt x="4111" y="618"/>
                      <a:pt x="4136" y="568"/>
                    </a:cubicBezTo>
                    <a:cubicBezTo>
                      <a:pt x="4136" y="543"/>
                      <a:pt x="4136" y="518"/>
                      <a:pt x="4136" y="518"/>
                    </a:cubicBezTo>
                    <a:cubicBezTo>
                      <a:pt x="4161" y="418"/>
                      <a:pt x="4211" y="368"/>
                      <a:pt x="4236" y="368"/>
                    </a:cubicBezTo>
                    <a:cubicBezTo>
                      <a:pt x="4261" y="343"/>
                      <a:pt x="4286" y="318"/>
                      <a:pt x="4261" y="293"/>
                    </a:cubicBezTo>
                    <a:cubicBezTo>
                      <a:pt x="4261" y="275"/>
                      <a:pt x="4249" y="257"/>
                      <a:pt x="4223" y="257"/>
                    </a:cubicBezTo>
                    <a:cubicBezTo>
                      <a:pt x="4213" y="257"/>
                      <a:pt x="4201" y="260"/>
                      <a:pt x="4186" y="267"/>
                    </a:cubicBezTo>
                    <a:cubicBezTo>
                      <a:pt x="4111" y="293"/>
                      <a:pt x="4061" y="368"/>
                      <a:pt x="4036" y="493"/>
                    </a:cubicBezTo>
                    <a:cubicBezTo>
                      <a:pt x="4036" y="493"/>
                      <a:pt x="4036" y="518"/>
                      <a:pt x="4036" y="543"/>
                    </a:cubicBezTo>
                    <a:cubicBezTo>
                      <a:pt x="4010" y="593"/>
                      <a:pt x="4010" y="643"/>
                      <a:pt x="3960" y="694"/>
                    </a:cubicBezTo>
                    <a:cubicBezTo>
                      <a:pt x="3960" y="694"/>
                      <a:pt x="3960" y="694"/>
                      <a:pt x="3960" y="719"/>
                    </a:cubicBezTo>
                    <a:cubicBezTo>
                      <a:pt x="3910" y="593"/>
                      <a:pt x="3810" y="518"/>
                      <a:pt x="3685" y="493"/>
                    </a:cubicBezTo>
                    <a:cubicBezTo>
                      <a:pt x="3671" y="489"/>
                      <a:pt x="3657" y="487"/>
                      <a:pt x="3643" y="487"/>
                    </a:cubicBezTo>
                    <a:cubicBezTo>
                      <a:pt x="3577" y="487"/>
                      <a:pt x="3509" y="531"/>
                      <a:pt x="3509" y="593"/>
                    </a:cubicBezTo>
                    <a:cubicBezTo>
                      <a:pt x="3484" y="694"/>
                      <a:pt x="3534" y="769"/>
                      <a:pt x="3609" y="794"/>
                    </a:cubicBezTo>
                    <a:cubicBezTo>
                      <a:pt x="3660" y="794"/>
                      <a:pt x="3685" y="869"/>
                      <a:pt x="3660" y="919"/>
                    </a:cubicBezTo>
                    <a:cubicBezTo>
                      <a:pt x="3660" y="994"/>
                      <a:pt x="3584" y="1069"/>
                      <a:pt x="3484" y="1145"/>
                    </a:cubicBezTo>
                    <a:cubicBezTo>
                      <a:pt x="3459" y="1170"/>
                      <a:pt x="3409" y="1195"/>
                      <a:pt x="3359" y="1220"/>
                    </a:cubicBezTo>
                    <a:cubicBezTo>
                      <a:pt x="3284" y="1270"/>
                      <a:pt x="3208" y="1320"/>
                      <a:pt x="3133" y="1395"/>
                    </a:cubicBezTo>
                    <a:cubicBezTo>
                      <a:pt x="3133" y="1395"/>
                      <a:pt x="3133" y="1370"/>
                      <a:pt x="3133" y="1370"/>
                    </a:cubicBezTo>
                    <a:cubicBezTo>
                      <a:pt x="3108" y="1295"/>
                      <a:pt x="3083" y="1195"/>
                      <a:pt x="3083" y="1120"/>
                    </a:cubicBezTo>
                    <a:cubicBezTo>
                      <a:pt x="3108" y="1044"/>
                      <a:pt x="3133" y="944"/>
                      <a:pt x="3208" y="919"/>
                    </a:cubicBezTo>
                    <a:cubicBezTo>
                      <a:pt x="3259" y="894"/>
                      <a:pt x="3284" y="844"/>
                      <a:pt x="3284" y="794"/>
                    </a:cubicBezTo>
                    <a:cubicBezTo>
                      <a:pt x="3265" y="737"/>
                      <a:pt x="3232" y="709"/>
                      <a:pt x="3185" y="709"/>
                    </a:cubicBezTo>
                    <a:cubicBezTo>
                      <a:pt x="3169" y="709"/>
                      <a:pt x="3152" y="712"/>
                      <a:pt x="3133" y="719"/>
                    </a:cubicBezTo>
                    <a:cubicBezTo>
                      <a:pt x="2958" y="769"/>
                      <a:pt x="2883" y="944"/>
                      <a:pt x="2883" y="1120"/>
                    </a:cubicBezTo>
                    <a:cubicBezTo>
                      <a:pt x="2883" y="1220"/>
                      <a:pt x="2908" y="1320"/>
                      <a:pt x="2933" y="1420"/>
                    </a:cubicBezTo>
                    <a:cubicBezTo>
                      <a:pt x="2933" y="1445"/>
                      <a:pt x="2933" y="1470"/>
                      <a:pt x="2933" y="1496"/>
                    </a:cubicBezTo>
                    <a:cubicBezTo>
                      <a:pt x="2958" y="1546"/>
                      <a:pt x="2958" y="1596"/>
                      <a:pt x="2958" y="1621"/>
                    </a:cubicBezTo>
                    <a:cubicBezTo>
                      <a:pt x="2933" y="1696"/>
                      <a:pt x="2908" y="1796"/>
                      <a:pt x="2908" y="1871"/>
                    </a:cubicBezTo>
                    <a:cubicBezTo>
                      <a:pt x="2933" y="2072"/>
                      <a:pt x="3058" y="2222"/>
                      <a:pt x="3183" y="2348"/>
                    </a:cubicBezTo>
                    <a:cubicBezTo>
                      <a:pt x="3259" y="2398"/>
                      <a:pt x="3309" y="2448"/>
                      <a:pt x="3334" y="2498"/>
                    </a:cubicBezTo>
                    <a:cubicBezTo>
                      <a:pt x="3409" y="2598"/>
                      <a:pt x="3434" y="2899"/>
                      <a:pt x="3384" y="3100"/>
                    </a:cubicBezTo>
                    <a:cubicBezTo>
                      <a:pt x="3259" y="3450"/>
                      <a:pt x="3008" y="3826"/>
                      <a:pt x="2632" y="3877"/>
                    </a:cubicBezTo>
                    <a:lnTo>
                      <a:pt x="2507" y="3877"/>
                    </a:lnTo>
                    <a:cubicBezTo>
                      <a:pt x="2607" y="3801"/>
                      <a:pt x="2682" y="3676"/>
                      <a:pt x="2707" y="3551"/>
                    </a:cubicBezTo>
                    <a:cubicBezTo>
                      <a:pt x="2757" y="3400"/>
                      <a:pt x="2757" y="3225"/>
                      <a:pt x="2707" y="3100"/>
                    </a:cubicBezTo>
                    <a:cubicBezTo>
                      <a:pt x="2617" y="2965"/>
                      <a:pt x="2467" y="2870"/>
                      <a:pt x="2328" y="2870"/>
                    </a:cubicBezTo>
                    <a:cubicBezTo>
                      <a:pt x="2312" y="2870"/>
                      <a:pt x="2297" y="2871"/>
                      <a:pt x="2281" y="2874"/>
                    </a:cubicBezTo>
                    <a:cubicBezTo>
                      <a:pt x="2181" y="2899"/>
                      <a:pt x="2081" y="2974"/>
                      <a:pt x="2030" y="3049"/>
                    </a:cubicBezTo>
                    <a:cubicBezTo>
                      <a:pt x="2005" y="3150"/>
                      <a:pt x="2005" y="3225"/>
                      <a:pt x="2030" y="3325"/>
                    </a:cubicBezTo>
                    <a:cubicBezTo>
                      <a:pt x="2049" y="3362"/>
                      <a:pt x="2081" y="3385"/>
                      <a:pt x="2126" y="3385"/>
                    </a:cubicBezTo>
                    <a:cubicBezTo>
                      <a:pt x="2142" y="3385"/>
                      <a:pt x="2161" y="3382"/>
                      <a:pt x="2181" y="3375"/>
                    </a:cubicBezTo>
                    <a:cubicBezTo>
                      <a:pt x="2231" y="3350"/>
                      <a:pt x="2256" y="3275"/>
                      <a:pt x="2231" y="3225"/>
                    </a:cubicBezTo>
                    <a:cubicBezTo>
                      <a:pt x="2206" y="3200"/>
                      <a:pt x="2231" y="3175"/>
                      <a:pt x="2231" y="3150"/>
                    </a:cubicBezTo>
                    <a:cubicBezTo>
                      <a:pt x="2256" y="3125"/>
                      <a:pt x="2281" y="3100"/>
                      <a:pt x="2306" y="3100"/>
                    </a:cubicBezTo>
                    <a:cubicBezTo>
                      <a:pt x="2320" y="3095"/>
                      <a:pt x="2333" y="3093"/>
                      <a:pt x="2346" y="3093"/>
                    </a:cubicBezTo>
                    <a:cubicBezTo>
                      <a:pt x="2407" y="3093"/>
                      <a:pt x="2465" y="3138"/>
                      <a:pt x="2507" y="3200"/>
                    </a:cubicBezTo>
                    <a:cubicBezTo>
                      <a:pt x="2532" y="3275"/>
                      <a:pt x="2557" y="3375"/>
                      <a:pt x="2507" y="3476"/>
                    </a:cubicBezTo>
                    <a:cubicBezTo>
                      <a:pt x="2457" y="3626"/>
                      <a:pt x="2356" y="3751"/>
                      <a:pt x="2206" y="3826"/>
                    </a:cubicBezTo>
                    <a:cubicBezTo>
                      <a:pt x="2181" y="3801"/>
                      <a:pt x="2131" y="3801"/>
                      <a:pt x="2081" y="3776"/>
                    </a:cubicBezTo>
                    <a:cubicBezTo>
                      <a:pt x="1955" y="3751"/>
                      <a:pt x="1855" y="3726"/>
                      <a:pt x="1730" y="3701"/>
                    </a:cubicBezTo>
                    <a:cubicBezTo>
                      <a:pt x="1604" y="3676"/>
                      <a:pt x="1504" y="3676"/>
                      <a:pt x="1404" y="3676"/>
                    </a:cubicBezTo>
                    <a:cubicBezTo>
                      <a:pt x="1354" y="3601"/>
                      <a:pt x="1354" y="3501"/>
                      <a:pt x="1379" y="3425"/>
                    </a:cubicBezTo>
                    <a:cubicBezTo>
                      <a:pt x="1404" y="3375"/>
                      <a:pt x="1479" y="3325"/>
                      <a:pt x="1529" y="3275"/>
                    </a:cubicBezTo>
                    <a:cubicBezTo>
                      <a:pt x="1554" y="3250"/>
                      <a:pt x="1604" y="3200"/>
                      <a:pt x="1629" y="3175"/>
                    </a:cubicBezTo>
                    <a:cubicBezTo>
                      <a:pt x="1755" y="3024"/>
                      <a:pt x="1780" y="2824"/>
                      <a:pt x="1705" y="2648"/>
                    </a:cubicBezTo>
                    <a:cubicBezTo>
                      <a:pt x="1705" y="2623"/>
                      <a:pt x="1680" y="2623"/>
                      <a:pt x="1629" y="2623"/>
                    </a:cubicBezTo>
                    <a:cubicBezTo>
                      <a:pt x="1604" y="2623"/>
                      <a:pt x="1604" y="2674"/>
                      <a:pt x="1604" y="2699"/>
                    </a:cubicBezTo>
                    <a:cubicBezTo>
                      <a:pt x="1655" y="2824"/>
                      <a:pt x="1629" y="2999"/>
                      <a:pt x="1554" y="3100"/>
                    </a:cubicBezTo>
                    <a:cubicBezTo>
                      <a:pt x="1529" y="3125"/>
                      <a:pt x="1479" y="3175"/>
                      <a:pt x="1454" y="3200"/>
                    </a:cubicBezTo>
                    <a:cubicBezTo>
                      <a:pt x="1379" y="3250"/>
                      <a:pt x="1329" y="3300"/>
                      <a:pt x="1279" y="3400"/>
                    </a:cubicBezTo>
                    <a:cubicBezTo>
                      <a:pt x="1254" y="3476"/>
                      <a:pt x="1254" y="3601"/>
                      <a:pt x="1279" y="3701"/>
                    </a:cubicBezTo>
                    <a:cubicBezTo>
                      <a:pt x="702" y="3776"/>
                      <a:pt x="151" y="4227"/>
                      <a:pt x="0" y="4804"/>
                    </a:cubicBezTo>
                    <a:cubicBezTo>
                      <a:pt x="0" y="4879"/>
                      <a:pt x="0" y="4929"/>
                      <a:pt x="51" y="4979"/>
                    </a:cubicBezTo>
                    <a:cubicBezTo>
                      <a:pt x="76" y="4979"/>
                      <a:pt x="101" y="5004"/>
                      <a:pt x="126" y="5004"/>
                    </a:cubicBezTo>
                    <a:cubicBezTo>
                      <a:pt x="139" y="5009"/>
                      <a:pt x="153" y="5011"/>
                      <a:pt x="167" y="5011"/>
                    </a:cubicBezTo>
                    <a:cubicBezTo>
                      <a:pt x="234" y="5011"/>
                      <a:pt x="306" y="4966"/>
                      <a:pt x="326" y="4904"/>
                    </a:cubicBezTo>
                    <a:cubicBezTo>
                      <a:pt x="441" y="4374"/>
                      <a:pt x="1001" y="3993"/>
                      <a:pt x="1519" y="3993"/>
                    </a:cubicBezTo>
                    <a:cubicBezTo>
                      <a:pt x="1565" y="3993"/>
                      <a:pt x="1610" y="3996"/>
                      <a:pt x="1655" y="4002"/>
                    </a:cubicBezTo>
                    <a:cubicBezTo>
                      <a:pt x="1780" y="4027"/>
                      <a:pt x="1880" y="4052"/>
                      <a:pt x="1980" y="4102"/>
                    </a:cubicBezTo>
                    <a:cubicBezTo>
                      <a:pt x="2131" y="4127"/>
                      <a:pt x="2281" y="4177"/>
                      <a:pt x="2406" y="4202"/>
                    </a:cubicBezTo>
                    <a:cubicBezTo>
                      <a:pt x="2532" y="4227"/>
                      <a:pt x="2657" y="4303"/>
                      <a:pt x="2757" y="4378"/>
                    </a:cubicBezTo>
                    <a:cubicBezTo>
                      <a:pt x="2833" y="4453"/>
                      <a:pt x="2908" y="4503"/>
                      <a:pt x="2983" y="4528"/>
                    </a:cubicBezTo>
                    <a:cubicBezTo>
                      <a:pt x="3020" y="4538"/>
                      <a:pt x="3055" y="4542"/>
                      <a:pt x="3088" y="4542"/>
                    </a:cubicBezTo>
                    <a:cubicBezTo>
                      <a:pt x="3229" y="4542"/>
                      <a:pt x="3327" y="4464"/>
                      <a:pt x="3409" y="4403"/>
                    </a:cubicBezTo>
                    <a:cubicBezTo>
                      <a:pt x="3459" y="4378"/>
                      <a:pt x="3484" y="4353"/>
                      <a:pt x="3509" y="4328"/>
                    </a:cubicBezTo>
                    <a:cubicBezTo>
                      <a:pt x="3584" y="4303"/>
                      <a:pt x="3635" y="4303"/>
                      <a:pt x="3710" y="4303"/>
                    </a:cubicBezTo>
                    <a:cubicBezTo>
                      <a:pt x="3710" y="4303"/>
                      <a:pt x="3710" y="4303"/>
                      <a:pt x="3735" y="4328"/>
                    </a:cubicBezTo>
                    <a:cubicBezTo>
                      <a:pt x="3910" y="4403"/>
                      <a:pt x="4036" y="4503"/>
                      <a:pt x="4086" y="4628"/>
                    </a:cubicBezTo>
                    <a:cubicBezTo>
                      <a:pt x="4136" y="4754"/>
                      <a:pt x="4111" y="4929"/>
                      <a:pt x="3985" y="4979"/>
                    </a:cubicBezTo>
                    <a:cubicBezTo>
                      <a:pt x="3960" y="5004"/>
                      <a:pt x="3935" y="5004"/>
                      <a:pt x="3935" y="5004"/>
                    </a:cubicBezTo>
                    <a:cubicBezTo>
                      <a:pt x="3960" y="4954"/>
                      <a:pt x="3960" y="4904"/>
                      <a:pt x="3935" y="4879"/>
                    </a:cubicBezTo>
                    <a:cubicBezTo>
                      <a:pt x="3919" y="4831"/>
                      <a:pt x="3893" y="4814"/>
                      <a:pt x="3864" y="4814"/>
                    </a:cubicBezTo>
                    <a:cubicBezTo>
                      <a:pt x="3847" y="4814"/>
                      <a:pt x="3828" y="4820"/>
                      <a:pt x="3810" y="4829"/>
                    </a:cubicBezTo>
                    <a:cubicBezTo>
                      <a:pt x="3735" y="4854"/>
                      <a:pt x="3710" y="4904"/>
                      <a:pt x="3710" y="4979"/>
                    </a:cubicBezTo>
                    <a:cubicBezTo>
                      <a:pt x="3710" y="5029"/>
                      <a:pt x="3735" y="5105"/>
                      <a:pt x="3760" y="5155"/>
                    </a:cubicBezTo>
                    <a:lnTo>
                      <a:pt x="3785" y="5155"/>
                    </a:lnTo>
                    <a:cubicBezTo>
                      <a:pt x="3826" y="5196"/>
                      <a:pt x="3875" y="5215"/>
                      <a:pt x="3928" y="5215"/>
                    </a:cubicBezTo>
                    <a:cubicBezTo>
                      <a:pt x="3970" y="5215"/>
                      <a:pt x="4016" y="5202"/>
                      <a:pt x="4061" y="5180"/>
                    </a:cubicBezTo>
                    <a:cubicBezTo>
                      <a:pt x="4311" y="5080"/>
                      <a:pt x="4386" y="4779"/>
                      <a:pt x="4286" y="4553"/>
                    </a:cubicBezTo>
                    <a:cubicBezTo>
                      <a:pt x="4261" y="4478"/>
                      <a:pt x="4211" y="4403"/>
                      <a:pt x="4136" y="4328"/>
                    </a:cubicBezTo>
                    <a:cubicBezTo>
                      <a:pt x="4186" y="4328"/>
                      <a:pt x="4236" y="4328"/>
                      <a:pt x="4286" y="4303"/>
                    </a:cubicBezTo>
                    <a:cubicBezTo>
                      <a:pt x="4437" y="4278"/>
                      <a:pt x="4587" y="4202"/>
                      <a:pt x="4687" y="4102"/>
                    </a:cubicBezTo>
                    <a:cubicBezTo>
                      <a:pt x="4712" y="4077"/>
                      <a:pt x="4737" y="4052"/>
                      <a:pt x="4762" y="4027"/>
                    </a:cubicBezTo>
                    <a:cubicBezTo>
                      <a:pt x="4812" y="4002"/>
                      <a:pt x="4863" y="4002"/>
                      <a:pt x="4913" y="3977"/>
                    </a:cubicBezTo>
                    <a:cubicBezTo>
                      <a:pt x="4988" y="3927"/>
                      <a:pt x="5063" y="3877"/>
                      <a:pt x="5138" y="3826"/>
                    </a:cubicBezTo>
                    <a:cubicBezTo>
                      <a:pt x="5163" y="3801"/>
                      <a:pt x="5213" y="3751"/>
                      <a:pt x="5239" y="3726"/>
                    </a:cubicBezTo>
                    <a:cubicBezTo>
                      <a:pt x="5296" y="3707"/>
                      <a:pt x="5382" y="3659"/>
                      <a:pt x="5475" y="3659"/>
                    </a:cubicBezTo>
                    <a:cubicBezTo>
                      <a:pt x="5504" y="3659"/>
                      <a:pt x="5534" y="3664"/>
                      <a:pt x="5564" y="3676"/>
                    </a:cubicBezTo>
                    <a:cubicBezTo>
                      <a:pt x="5640" y="3701"/>
                      <a:pt x="5690" y="3751"/>
                      <a:pt x="5715" y="3826"/>
                    </a:cubicBezTo>
                    <a:cubicBezTo>
                      <a:pt x="5715" y="3902"/>
                      <a:pt x="5690" y="3977"/>
                      <a:pt x="5614" y="4027"/>
                    </a:cubicBezTo>
                    <a:cubicBezTo>
                      <a:pt x="5589" y="4052"/>
                      <a:pt x="5589" y="4077"/>
                      <a:pt x="5614" y="4102"/>
                    </a:cubicBezTo>
                    <a:cubicBezTo>
                      <a:pt x="5614" y="4115"/>
                      <a:pt x="5627" y="4121"/>
                      <a:pt x="5643" y="4121"/>
                    </a:cubicBezTo>
                    <a:cubicBezTo>
                      <a:pt x="5658" y="4121"/>
                      <a:pt x="5677" y="4115"/>
                      <a:pt x="5690" y="4102"/>
                    </a:cubicBezTo>
                    <a:cubicBezTo>
                      <a:pt x="5765" y="4052"/>
                      <a:pt x="5815" y="3927"/>
                      <a:pt x="5815" y="3826"/>
                    </a:cubicBezTo>
                    <a:cubicBezTo>
                      <a:pt x="5790" y="3701"/>
                      <a:pt x="5715" y="3601"/>
                      <a:pt x="5614" y="3576"/>
                    </a:cubicBezTo>
                    <a:cubicBezTo>
                      <a:pt x="5563" y="3554"/>
                      <a:pt x="5512" y="3545"/>
                      <a:pt x="5463" y="3545"/>
                    </a:cubicBezTo>
                    <a:cubicBezTo>
                      <a:pt x="5345" y="3545"/>
                      <a:pt x="5242" y="3598"/>
                      <a:pt x="5188" y="3651"/>
                    </a:cubicBezTo>
                    <a:cubicBezTo>
                      <a:pt x="5138" y="3676"/>
                      <a:pt x="5113" y="3701"/>
                      <a:pt x="5063" y="3751"/>
                    </a:cubicBezTo>
                    <a:cubicBezTo>
                      <a:pt x="4988" y="3801"/>
                      <a:pt x="4938" y="3851"/>
                      <a:pt x="4863" y="3877"/>
                    </a:cubicBezTo>
                    <a:cubicBezTo>
                      <a:pt x="4863" y="3877"/>
                      <a:pt x="4838" y="3877"/>
                      <a:pt x="4812" y="3902"/>
                    </a:cubicBezTo>
                    <a:cubicBezTo>
                      <a:pt x="4838" y="3801"/>
                      <a:pt x="4863" y="3701"/>
                      <a:pt x="4838" y="3626"/>
                    </a:cubicBezTo>
                    <a:cubicBezTo>
                      <a:pt x="4794" y="3452"/>
                      <a:pt x="4618" y="3315"/>
                      <a:pt x="4441" y="3315"/>
                    </a:cubicBezTo>
                    <a:cubicBezTo>
                      <a:pt x="4414" y="3315"/>
                      <a:pt x="4388" y="3319"/>
                      <a:pt x="4361" y="3325"/>
                    </a:cubicBezTo>
                    <a:cubicBezTo>
                      <a:pt x="4336" y="3325"/>
                      <a:pt x="4311" y="3325"/>
                      <a:pt x="4286" y="3350"/>
                    </a:cubicBezTo>
                    <a:cubicBezTo>
                      <a:pt x="4338" y="3265"/>
                      <a:pt x="4436" y="3226"/>
                      <a:pt x="4525" y="3226"/>
                    </a:cubicBezTo>
                    <a:cubicBezTo>
                      <a:pt x="4566" y="3226"/>
                      <a:pt x="4605" y="3234"/>
                      <a:pt x="4637" y="3250"/>
                    </a:cubicBezTo>
                    <a:cubicBezTo>
                      <a:pt x="4665" y="3264"/>
                      <a:pt x="4691" y="3270"/>
                      <a:pt x="4715" y="3270"/>
                    </a:cubicBezTo>
                    <a:cubicBezTo>
                      <a:pt x="4777" y="3270"/>
                      <a:pt x="4826" y="3229"/>
                      <a:pt x="4863" y="3175"/>
                    </a:cubicBezTo>
                    <a:cubicBezTo>
                      <a:pt x="4913" y="3100"/>
                      <a:pt x="4863" y="2999"/>
                      <a:pt x="4787" y="2974"/>
                    </a:cubicBezTo>
                    <a:cubicBezTo>
                      <a:pt x="4701" y="2927"/>
                      <a:pt x="4606" y="2904"/>
                      <a:pt x="4513" y="2904"/>
                    </a:cubicBezTo>
                    <a:cubicBezTo>
                      <a:pt x="4311" y="2904"/>
                      <a:pt x="4113" y="3011"/>
                      <a:pt x="4010" y="3200"/>
                    </a:cubicBezTo>
                    <a:cubicBezTo>
                      <a:pt x="3935" y="3300"/>
                      <a:pt x="3935" y="3400"/>
                      <a:pt x="3960" y="3501"/>
                    </a:cubicBezTo>
                    <a:cubicBezTo>
                      <a:pt x="3985" y="3576"/>
                      <a:pt x="4036" y="3626"/>
                      <a:pt x="4111" y="3676"/>
                    </a:cubicBezTo>
                    <a:cubicBezTo>
                      <a:pt x="4142" y="3692"/>
                      <a:pt x="4173" y="3697"/>
                      <a:pt x="4203" y="3697"/>
                    </a:cubicBezTo>
                    <a:cubicBezTo>
                      <a:pt x="4271" y="3697"/>
                      <a:pt x="4335" y="3668"/>
                      <a:pt x="4386" y="3651"/>
                    </a:cubicBezTo>
                    <a:cubicBezTo>
                      <a:pt x="4411" y="3651"/>
                      <a:pt x="4411" y="3626"/>
                      <a:pt x="4437" y="3626"/>
                    </a:cubicBezTo>
                    <a:cubicBezTo>
                      <a:pt x="4462" y="3626"/>
                      <a:pt x="4512" y="3651"/>
                      <a:pt x="4512" y="3701"/>
                    </a:cubicBezTo>
                    <a:cubicBezTo>
                      <a:pt x="4537" y="3751"/>
                      <a:pt x="4512" y="3826"/>
                      <a:pt x="4462" y="3877"/>
                    </a:cubicBezTo>
                    <a:cubicBezTo>
                      <a:pt x="4411" y="3927"/>
                      <a:pt x="4311" y="3977"/>
                      <a:pt x="4211" y="4002"/>
                    </a:cubicBezTo>
                    <a:cubicBezTo>
                      <a:pt x="4178" y="4010"/>
                      <a:pt x="4144" y="4013"/>
                      <a:pt x="4111" y="4013"/>
                    </a:cubicBezTo>
                    <a:cubicBezTo>
                      <a:pt x="4044" y="4013"/>
                      <a:pt x="3977" y="4002"/>
                      <a:pt x="3910" y="4002"/>
                    </a:cubicBezTo>
                    <a:cubicBezTo>
                      <a:pt x="3835" y="3989"/>
                      <a:pt x="3754" y="3977"/>
                      <a:pt x="3666" y="3977"/>
                    </a:cubicBezTo>
                    <a:cubicBezTo>
                      <a:pt x="3578" y="3977"/>
                      <a:pt x="3484" y="3989"/>
                      <a:pt x="3384" y="4027"/>
                    </a:cubicBezTo>
                    <a:cubicBezTo>
                      <a:pt x="3334" y="4052"/>
                      <a:pt x="3259" y="4102"/>
                      <a:pt x="3234" y="4152"/>
                    </a:cubicBezTo>
                    <a:cubicBezTo>
                      <a:pt x="3133" y="4202"/>
                      <a:pt x="3108" y="4227"/>
                      <a:pt x="3058" y="4227"/>
                    </a:cubicBezTo>
                    <a:cubicBezTo>
                      <a:pt x="3058" y="4202"/>
                      <a:pt x="2983" y="4152"/>
                      <a:pt x="2933" y="4127"/>
                    </a:cubicBezTo>
                    <a:cubicBezTo>
                      <a:pt x="3259" y="3977"/>
                      <a:pt x="3484" y="3676"/>
                      <a:pt x="3635" y="3350"/>
                    </a:cubicBezTo>
                    <a:cubicBezTo>
                      <a:pt x="3660" y="3300"/>
                      <a:pt x="3685" y="3275"/>
                      <a:pt x="3685" y="3200"/>
                    </a:cubicBezTo>
                    <a:cubicBezTo>
                      <a:pt x="3710" y="3175"/>
                      <a:pt x="3710" y="3150"/>
                      <a:pt x="3710" y="3125"/>
                    </a:cubicBezTo>
                    <a:cubicBezTo>
                      <a:pt x="3760" y="2949"/>
                      <a:pt x="3810" y="2799"/>
                      <a:pt x="3835" y="2623"/>
                    </a:cubicBezTo>
                    <a:cubicBezTo>
                      <a:pt x="3885" y="2473"/>
                      <a:pt x="3910" y="2298"/>
                      <a:pt x="3960" y="2147"/>
                    </a:cubicBezTo>
                    <a:cubicBezTo>
                      <a:pt x="4010" y="2272"/>
                      <a:pt x="4086" y="2373"/>
                      <a:pt x="4186" y="2473"/>
                    </a:cubicBezTo>
                    <a:lnTo>
                      <a:pt x="4186" y="2498"/>
                    </a:lnTo>
                    <a:cubicBezTo>
                      <a:pt x="4286" y="2548"/>
                      <a:pt x="4361" y="2598"/>
                      <a:pt x="4437" y="2623"/>
                    </a:cubicBezTo>
                    <a:cubicBezTo>
                      <a:pt x="4470" y="2630"/>
                      <a:pt x="4502" y="2633"/>
                      <a:pt x="4532" y="2633"/>
                    </a:cubicBezTo>
                    <a:cubicBezTo>
                      <a:pt x="4616" y="2633"/>
                      <a:pt x="4689" y="2610"/>
                      <a:pt x="4762" y="2573"/>
                    </a:cubicBezTo>
                    <a:cubicBezTo>
                      <a:pt x="4762" y="2548"/>
                      <a:pt x="4787" y="2548"/>
                      <a:pt x="4787" y="2523"/>
                    </a:cubicBezTo>
                    <a:lnTo>
                      <a:pt x="4888" y="2523"/>
                    </a:lnTo>
                    <a:cubicBezTo>
                      <a:pt x="4963" y="2548"/>
                      <a:pt x="5013" y="2573"/>
                      <a:pt x="5038" y="2623"/>
                    </a:cubicBezTo>
                    <a:cubicBezTo>
                      <a:pt x="5063" y="2648"/>
                      <a:pt x="5063" y="2674"/>
                      <a:pt x="5063" y="2724"/>
                    </a:cubicBezTo>
                    <a:cubicBezTo>
                      <a:pt x="5088" y="2774"/>
                      <a:pt x="5113" y="2824"/>
                      <a:pt x="5163" y="2874"/>
                    </a:cubicBezTo>
                    <a:cubicBezTo>
                      <a:pt x="5218" y="2911"/>
                      <a:pt x="5273" y="2934"/>
                      <a:pt x="5328" y="2934"/>
                    </a:cubicBezTo>
                    <a:cubicBezTo>
                      <a:pt x="5349" y="2934"/>
                      <a:pt x="5369" y="2931"/>
                      <a:pt x="5389" y="2924"/>
                    </a:cubicBezTo>
                    <a:cubicBezTo>
                      <a:pt x="5464" y="2899"/>
                      <a:pt x="5539" y="2824"/>
                      <a:pt x="5539" y="2749"/>
                    </a:cubicBezTo>
                    <a:cubicBezTo>
                      <a:pt x="5539" y="2699"/>
                      <a:pt x="5514" y="2674"/>
                      <a:pt x="5489" y="2674"/>
                    </a:cubicBezTo>
                    <a:cubicBezTo>
                      <a:pt x="5464" y="2674"/>
                      <a:pt x="5439" y="2699"/>
                      <a:pt x="5439" y="2724"/>
                    </a:cubicBezTo>
                    <a:cubicBezTo>
                      <a:pt x="5439" y="2774"/>
                      <a:pt x="5389" y="2799"/>
                      <a:pt x="5364" y="2824"/>
                    </a:cubicBezTo>
                    <a:cubicBezTo>
                      <a:pt x="5314" y="2824"/>
                      <a:pt x="5264" y="2824"/>
                      <a:pt x="5239" y="2799"/>
                    </a:cubicBezTo>
                    <a:cubicBezTo>
                      <a:pt x="5213" y="2774"/>
                      <a:pt x="5188" y="2724"/>
                      <a:pt x="5163" y="2674"/>
                    </a:cubicBezTo>
                    <a:cubicBezTo>
                      <a:pt x="5163" y="2648"/>
                      <a:pt x="5138" y="2598"/>
                      <a:pt x="5138" y="2573"/>
                    </a:cubicBezTo>
                    <a:cubicBezTo>
                      <a:pt x="5088" y="2498"/>
                      <a:pt x="5013" y="2448"/>
                      <a:pt x="4913" y="2423"/>
                    </a:cubicBezTo>
                    <a:lnTo>
                      <a:pt x="4863" y="2423"/>
                    </a:lnTo>
                    <a:cubicBezTo>
                      <a:pt x="4863" y="2373"/>
                      <a:pt x="4888" y="2323"/>
                      <a:pt x="4888" y="2272"/>
                    </a:cubicBezTo>
                    <a:lnTo>
                      <a:pt x="4888" y="2247"/>
                    </a:lnTo>
                    <a:cubicBezTo>
                      <a:pt x="4913" y="2172"/>
                      <a:pt x="4913" y="2122"/>
                      <a:pt x="4938" y="2072"/>
                    </a:cubicBezTo>
                    <a:cubicBezTo>
                      <a:pt x="4955" y="2054"/>
                      <a:pt x="4973" y="2037"/>
                      <a:pt x="4991" y="2037"/>
                    </a:cubicBezTo>
                    <a:cubicBezTo>
                      <a:pt x="4998" y="2037"/>
                      <a:pt x="5006" y="2040"/>
                      <a:pt x="5013" y="2047"/>
                    </a:cubicBezTo>
                    <a:cubicBezTo>
                      <a:pt x="5026" y="2054"/>
                      <a:pt x="5040" y="2057"/>
                      <a:pt x="5053" y="2057"/>
                    </a:cubicBezTo>
                    <a:cubicBezTo>
                      <a:pt x="5090" y="2057"/>
                      <a:pt x="5127" y="2034"/>
                      <a:pt x="5163" y="1997"/>
                    </a:cubicBezTo>
                    <a:cubicBezTo>
                      <a:pt x="5188" y="1947"/>
                      <a:pt x="5163" y="1897"/>
                      <a:pt x="5113" y="1846"/>
                    </a:cubicBezTo>
                    <a:cubicBezTo>
                      <a:pt x="5079" y="1826"/>
                      <a:pt x="5042" y="1816"/>
                      <a:pt x="5006" y="1816"/>
                    </a:cubicBezTo>
                    <a:cubicBezTo>
                      <a:pt x="4911" y="1816"/>
                      <a:pt x="4817" y="1881"/>
                      <a:pt x="4762" y="1972"/>
                    </a:cubicBezTo>
                    <a:cubicBezTo>
                      <a:pt x="4712" y="2047"/>
                      <a:pt x="4687" y="2122"/>
                      <a:pt x="4687" y="2222"/>
                    </a:cubicBezTo>
                    <a:lnTo>
                      <a:pt x="4687" y="2247"/>
                    </a:lnTo>
                    <a:cubicBezTo>
                      <a:pt x="4662" y="2298"/>
                      <a:pt x="4662" y="2373"/>
                      <a:pt x="4612" y="2398"/>
                    </a:cubicBezTo>
                    <a:cubicBezTo>
                      <a:pt x="4587" y="2423"/>
                      <a:pt x="4537" y="2423"/>
                      <a:pt x="4487" y="2423"/>
                    </a:cubicBezTo>
                    <a:cubicBezTo>
                      <a:pt x="4437" y="2398"/>
                      <a:pt x="4386" y="2373"/>
                      <a:pt x="4336" y="2323"/>
                    </a:cubicBezTo>
                    <a:cubicBezTo>
                      <a:pt x="4211" y="2197"/>
                      <a:pt x="4111" y="2022"/>
                      <a:pt x="4086" y="1846"/>
                    </a:cubicBezTo>
                    <a:cubicBezTo>
                      <a:pt x="4086" y="1821"/>
                      <a:pt x="4111" y="1821"/>
                      <a:pt x="4111" y="1796"/>
                    </a:cubicBezTo>
                    <a:cubicBezTo>
                      <a:pt x="4211" y="1621"/>
                      <a:pt x="4361" y="1470"/>
                      <a:pt x="4562" y="1370"/>
                    </a:cubicBezTo>
                    <a:cubicBezTo>
                      <a:pt x="4634" y="1341"/>
                      <a:pt x="4732" y="1312"/>
                      <a:pt x="4835" y="1312"/>
                    </a:cubicBezTo>
                    <a:cubicBezTo>
                      <a:pt x="4910" y="1312"/>
                      <a:pt x="4989" y="1328"/>
                      <a:pt x="5063" y="1370"/>
                    </a:cubicBezTo>
                    <a:cubicBezTo>
                      <a:pt x="5084" y="1384"/>
                      <a:pt x="5107" y="1390"/>
                      <a:pt x="5130" y="1390"/>
                    </a:cubicBezTo>
                    <a:cubicBezTo>
                      <a:pt x="5190" y="1390"/>
                      <a:pt x="5253" y="1349"/>
                      <a:pt x="5289" y="1295"/>
                    </a:cubicBezTo>
                    <a:cubicBezTo>
                      <a:pt x="5314" y="1220"/>
                      <a:pt x="5289" y="1120"/>
                      <a:pt x="5213" y="1095"/>
                    </a:cubicBezTo>
                    <a:cubicBezTo>
                      <a:pt x="5106" y="1018"/>
                      <a:pt x="4980" y="988"/>
                      <a:pt x="4846" y="988"/>
                    </a:cubicBezTo>
                    <a:cubicBezTo>
                      <a:pt x="4762" y="988"/>
                      <a:pt x="4674" y="1000"/>
                      <a:pt x="4587" y="1019"/>
                    </a:cubicBezTo>
                    <a:cubicBezTo>
                      <a:pt x="4537" y="969"/>
                      <a:pt x="4512" y="894"/>
                      <a:pt x="4512" y="844"/>
                    </a:cubicBezTo>
                    <a:cubicBezTo>
                      <a:pt x="4512" y="769"/>
                      <a:pt x="4562" y="694"/>
                      <a:pt x="4612" y="668"/>
                    </a:cubicBezTo>
                    <a:cubicBezTo>
                      <a:pt x="4629" y="660"/>
                      <a:pt x="4645" y="657"/>
                      <a:pt x="4662" y="657"/>
                    </a:cubicBezTo>
                    <a:cubicBezTo>
                      <a:pt x="4696" y="657"/>
                      <a:pt x="4729" y="668"/>
                      <a:pt x="4762" y="668"/>
                    </a:cubicBezTo>
                    <a:lnTo>
                      <a:pt x="4863" y="668"/>
                    </a:lnTo>
                    <a:cubicBezTo>
                      <a:pt x="5013" y="668"/>
                      <a:pt x="5113" y="618"/>
                      <a:pt x="5213" y="543"/>
                    </a:cubicBezTo>
                    <a:cubicBezTo>
                      <a:pt x="5289" y="418"/>
                      <a:pt x="5314" y="267"/>
                      <a:pt x="5264" y="142"/>
                    </a:cubicBezTo>
                    <a:cubicBezTo>
                      <a:pt x="5213" y="92"/>
                      <a:pt x="5163" y="17"/>
                      <a:pt x="5088" y="17"/>
                    </a:cubicBezTo>
                    <a:cubicBezTo>
                      <a:pt x="5057" y="6"/>
                      <a:pt x="5026" y="0"/>
                      <a:pt x="4995" y="0"/>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50"/>
              <p:cNvSpPr/>
              <p:nvPr/>
            </p:nvSpPr>
            <p:spPr>
              <a:xfrm>
                <a:off x="6884882" y="3775810"/>
                <a:ext cx="355485" cy="506202"/>
              </a:xfrm>
              <a:custGeom>
                <a:rect b="b" l="l" r="r" t="t"/>
                <a:pathLst>
                  <a:path extrusionOk="0" h="6818" w="4788">
                    <a:moveTo>
                      <a:pt x="2582" y="0"/>
                    </a:moveTo>
                    <a:cubicBezTo>
                      <a:pt x="2507" y="0"/>
                      <a:pt x="2407" y="0"/>
                      <a:pt x="2357" y="50"/>
                    </a:cubicBezTo>
                    <a:cubicBezTo>
                      <a:pt x="2231" y="126"/>
                      <a:pt x="2181" y="276"/>
                      <a:pt x="2206" y="401"/>
                    </a:cubicBezTo>
                    <a:cubicBezTo>
                      <a:pt x="2231" y="527"/>
                      <a:pt x="2332" y="627"/>
                      <a:pt x="2432" y="677"/>
                    </a:cubicBezTo>
                    <a:cubicBezTo>
                      <a:pt x="2457" y="702"/>
                      <a:pt x="2507" y="727"/>
                      <a:pt x="2532" y="727"/>
                    </a:cubicBezTo>
                    <a:cubicBezTo>
                      <a:pt x="2582" y="752"/>
                      <a:pt x="2632" y="777"/>
                      <a:pt x="2657" y="802"/>
                    </a:cubicBezTo>
                    <a:cubicBezTo>
                      <a:pt x="2708" y="852"/>
                      <a:pt x="2708" y="953"/>
                      <a:pt x="2657" y="1003"/>
                    </a:cubicBezTo>
                    <a:cubicBezTo>
                      <a:pt x="2632" y="1078"/>
                      <a:pt x="2582" y="1103"/>
                      <a:pt x="2507" y="1153"/>
                    </a:cubicBezTo>
                    <a:cubicBezTo>
                      <a:pt x="2357" y="978"/>
                      <a:pt x="2156" y="877"/>
                      <a:pt x="1931" y="877"/>
                    </a:cubicBezTo>
                    <a:cubicBezTo>
                      <a:pt x="1830" y="877"/>
                      <a:pt x="1780" y="953"/>
                      <a:pt x="1780" y="1028"/>
                    </a:cubicBezTo>
                    <a:cubicBezTo>
                      <a:pt x="1755" y="1128"/>
                      <a:pt x="1830" y="1203"/>
                      <a:pt x="1931" y="1203"/>
                    </a:cubicBezTo>
                    <a:cubicBezTo>
                      <a:pt x="2131" y="1203"/>
                      <a:pt x="2282" y="1354"/>
                      <a:pt x="2357" y="1454"/>
                    </a:cubicBezTo>
                    <a:cubicBezTo>
                      <a:pt x="2482" y="1629"/>
                      <a:pt x="2557" y="1855"/>
                      <a:pt x="2557" y="2055"/>
                    </a:cubicBezTo>
                    <a:cubicBezTo>
                      <a:pt x="2557" y="2055"/>
                      <a:pt x="2557" y="2080"/>
                      <a:pt x="2557" y="2080"/>
                    </a:cubicBezTo>
                    <a:cubicBezTo>
                      <a:pt x="2432" y="2231"/>
                      <a:pt x="2282" y="2356"/>
                      <a:pt x="2081" y="2381"/>
                    </a:cubicBezTo>
                    <a:cubicBezTo>
                      <a:pt x="2031" y="2406"/>
                      <a:pt x="1956" y="2406"/>
                      <a:pt x="1906" y="2406"/>
                    </a:cubicBezTo>
                    <a:cubicBezTo>
                      <a:pt x="1855" y="2381"/>
                      <a:pt x="1830" y="2356"/>
                      <a:pt x="1805" y="2331"/>
                    </a:cubicBezTo>
                    <a:cubicBezTo>
                      <a:pt x="1780" y="2281"/>
                      <a:pt x="1805" y="2206"/>
                      <a:pt x="1830" y="2156"/>
                    </a:cubicBezTo>
                    <a:lnTo>
                      <a:pt x="1855" y="2131"/>
                    </a:lnTo>
                    <a:cubicBezTo>
                      <a:pt x="1881" y="2055"/>
                      <a:pt x="1906" y="1955"/>
                      <a:pt x="1906" y="1880"/>
                    </a:cubicBezTo>
                    <a:cubicBezTo>
                      <a:pt x="1906" y="1730"/>
                      <a:pt x="1805" y="1604"/>
                      <a:pt x="1655" y="1604"/>
                    </a:cubicBezTo>
                    <a:cubicBezTo>
                      <a:pt x="1580" y="1604"/>
                      <a:pt x="1530" y="1654"/>
                      <a:pt x="1530" y="1704"/>
                    </a:cubicBezTo>
                    <a:cubicBezTo>
                      <a:pt x="1530" y="1780"/>
                      <a:pt x="1580" y="1805"/>
                      <a:pt x="1655" y="1805"/>
                    </a:cubicBezTo>
                    <a:cubicBezTo>
                      <a:pt x="1655" y="1805"/>
                      <a:pt x="1680" y="1855"/>
                      <a:pt x="1680" y="1880"/>
                    </a:cubicBezTo>
                    <a:cubicBezTo>
                      <a:pt x="1680" y="1930"/>
                      <a:pt x="1680" y="1980"/>
                      <a:pt x="1655" y="2055"/>
                    </a:cubicBezTo>
                    <a:lnTo>
                      <a:pt x="1630" y="2080"/>
                    </a:lnTo>
                    <a:cubicBezTo>
                      <a:pt x="1630" y="2105"/>
                      <a:pt x="1605" y="2156"/>
                      <a:pt x="1605" y="2206"/>
                    </a:cubicBezTo>
                    <a:cubicBezTo>
                      <a:pt x="1580" y="2206"/>
                      <a:pt x="1555" y="2206"/>
                      <a:pt x="1530" y="2181"/>
                    </a:cubicBezTo>
                    <a:cubicBezTo>
                      <a:pt x="1508" y="2173"/>
                      <a:pt x="1483" y="2170"/>
                      <a:pt x="1458" y="2170"/>
                    </a:cubicBezTo>
                    <a:cubicBezTo>
                      <a:pt x="1398" y="2170"/>
                      <a:pt x="1332" y="2188"/>
                      <a:pt x="1279" y="2206"/>
                    </a:cubicBezTo>
                    <a:cubicBezTo>
                      <a:pt x="1254" y="2231"/>
                      <a:pt x="1204" y="2256"/>
                      <a:pt x="1179" y="2281"/>
                    </a:cubicBezTo>
                    <a:cubicBezTo>
                      <a:pt x="1154" y="2331"/>
                      <a:pt x="1104" y="2356"/>
                      <a:pt x="1078" y="2356"/>
                    </a:cubicBezTo>
                    <a:cubicBezTo>
                      <a:pt x="1064" y="2363"/>
                      <a:pt x="1049" y="2366"/>
                      <a:pt x="1035" y="2366"/>
                    </a:cubicBezTo>
                    <a:cubicBezTo>
                      <a:pt x="1001" y="2366"/>
                      <a:pt x="971" y="2349"/>
                      <a:pt x="953" y="2331"/>
                    </a:cubicBezTo>
                    <a:cubicBezTo>
                      <a:pt x="928" y="2281"/>
                      <a:pt x="928" y="2231"/>
                      <a:pt x="928" y="2206"/>
                    </a:cubicBezTo>
                    <a:cubicBezTo>
                      <a:pt x="953" y="2181"/>
                      <a:pt x="928" y="2131"/>
                      <a:pt x="903" y="2131"/>
                    </a:cubicBezTo>
                    <a:cubicBezTo>
                      <a:pt x="878" y="2131"/>
                      <a:pt x="853" y="2131"/>
                      <a:pt x="828" y="2156"/>
                    </a:cubicBezTo>
                    <a:cubicBezTo>
                      <a:pt x="803" y="2231"/>
                      <a:pt x="828" y="2331"/>
                      <a:pt x="878" y="2381"/>
                    </a:cubicBezTo>
                    <a:cubicBezTo>
                      <a:pt x="916" y="2438"/>
                      <a:pt x="967" y="2466"/>
                      <a:pt x="1033" y="2466"/>
                    </a:cubicBezTo>
                    <a:cubicBezTo>
                      <a:pt x="1055" y="2466"/>
                      <a:pt x="1078" y="2463"/>
                      <a:pt x="1104" y="2456"/>
                    </a:cubicBezTo>
                    <a:cubicBezTo>
                      <a:pt x="1154" y="2456"/>
                      <a:pt x="1204" y="2406"/>
                      <a:pt x="1254" y="2356"/>
                    </a:cubicBezTo>
                    <a:cubicBezTo>
                      <a:pt x="1279" y="2356"/>
                      <a:pt x="1304" y="2331"/>
                      <a:pt x="1329" y="2306"/>
                    </a:cubicBezTo>
                    <a:cubicBezTo>
                      <a:pt x="1354" y="2293"/>
                      <a:pt x="1386" y="2287"/>
                      <a:pt x="1417" y="2287"/>
                    </a:cubicBezTo>
                    <a:cubicBezTo>
                      <a:pt x="1448" y="2287"/>
                      <a:pt x="1479" y="2293"/>
                      <a:pt x="1505" y="2306"/>
                    </a:cubicBezTo>
                    <a:cubicBezTo>
                      <a:pt x="1530" y="2306"/>
                      <a:pt x="1580" y="2306"/>
                      <a:pt x="1605" y="2331"/>
                    </a:cubicBezTo>
                    <a:cubicBezTo>
                      <a:pt x="1605" y="2356"/>
                      <a:pt x="1605" y="2381"/>
                      <a:pt x="1605" y="2406"/>
                    </a:cubicBezTo>
                    <a:cubicBezTo>
                      <a:pt x="1655" y="2506"/>
                      <a:pt x="1730" y="2582"/>
                      <a:pt x="1855" y="2607"/>
                    </a:cubicBezTo>
                    <a:cubicBezTo>
                      <a:pt x="1893" y="2619"/>
                      <a:pt x="1937" y="2626"/>
                      <a:pt x="1984" y="2626"/>
                    </a:cubicBezTo>
                    <a:cubicBezTo>
                      <a:pt x="2031" y="2626"/>
                      <a:pt x="2081" y="2619"/>
                      <a:pt x="2131" y="2607"/>
                    </a:cubicBezTo>
                    <a:lnTo>
                      <a:pt x="2156" y="2607"/>
                    </a:lnTo>
                    <a:cubicBezTo>
                      <a:pt x="2282" y="2557"/>
                      <a:pt x="2382" y="2506"/>
                      <a:pt x="2507" y="2431"/>
                    </a:cubicBezTo>
                    <a:lnTo>
                      <a:pt x="2507" y="2431"/>
                    </a:lnTo>
                    <a:cubicBezTo>
                      <a:pt x="2457" y="2582"/>
                      <a:pt x="2432" y="2732"/>
                      <a:pt x="2382" y="2907"/>
                    </a:cubicBezTo>
                    <a:cubicBezTo>
                      <a:pt x="2332" y="3058"/>
                      <a:pt x="2282" y="3233"/>
                      <a:pt x="2231" y="3384"/>
                    </a:cubicBezTo>
                    <a:cubicBezTo>
                      <a:pt x="2231" y="3409"/>
                      <a:pt x="2231" y="3459"/>
                      <a:pt x="2206" y="3484"/>
                    </a:cubicBezTo>
                    <a:cubicBezTo>
                      <a:pt x="2206" y="3534"/>
                      <a:pt x="2206" y="3584"/>
                      <a:pt x="2206" y="3634"/>
                    </a:cubicBezTo>
                    <a:cubicBezTo>
                      <a:pt x="2156" y="3985"/>
                      <a:pt x="2206" y="4361"/>
                      <a:pt x="2432" y="4637"/>
                    </a:cubicBezTo>
                    <a:lnTo>
                      <a:pt x="2407" y="4637"/>
                    </a:lnTo>
                    <a:cubicBezTo>
                      <a:pt x="2357" y="4662"/>
                      <a:pt x="2282" y="4662"/>
                      <a:pt x="2256" y="4662"/>
                    </a:cubicBezTo>
                    <a:cubicBezTo>
                      <a:pt x="2231" y="4662"/>
                      <a:pt x="2206" y="4612"/>
                      <a:pt x="2156" y="4512"/>
                    </a:cubicBezTo>
                    <a:cubicBezTo>
                      <a:pt x="2131" y="4461"/>
                      <a:pt x="2106" y="4411"/>
                      <a:pt x="2081" y="4336"/>
                    </a:cubicBezTo>
                    <a:cubicBezTo>
                      <a:pt x="1956" y="4186"/>
                      <a:pt x="1780" y="4111"/>
                      <a:pt x="1630" y="4060"/>
                    </a:cubicBezTo>
                    <a:cubicBezTo>
                      <a:pt x="1530" y="4010"/>
                      <a:pt x="1454" y="3985"/>
                      <a:pt x="1379" y="3910"/>
                    </a:cubicBezTo>
                    <a:cubicBezTo>
                      <a:pt x="1304" y="3835"/>
                      <a:pt x="1229" y="3760"/>
                      <a:pt x="1229" y="3684"/>
                    </a:cubicBezTo>
                    <a:cubicBezTo>
                      <a:pt x="1204" y="3609"/>
                      <a:pt x="1204" y="3534"/>
                      <a:pt x="1254" y="3509"/>
                    </a:cubicBezTo>
                    <a:cubicBezTo>
                      <a:pt x="1272" y="3491"/>
                      <a:pt x="1302" y="3474"/>
                      <a:pt x="1327" y="3474"/>
                    </a:cubicBezTo>
                    <a:cubicBezTo>
                      <a:pt x="1337" y="3474"/>
                      <a:pt x="1347" y="3477"/>
                      <a:pt x="1354" y="3484"/>
                    </a:cubicBezTo>
                    <a:cubicBezTo>
                      <a:pt x="1379" y="3509"/>
                      <a:pt x="1379" y="3509"/>
                      <a:pt x="1404" y="3534"/>
                    </a:cubicBezTo>
                    <a:cubicBezTo>
                      <a:pt x="1454" y="3584"/>
                      <a:pt x="1505" y="3659"/>
                      <a:pt x="1630" y="3684"/>
                    </a:cubicBezTo>
                    <a:cubicBezTo>
                      <a:pt x="1705" y="3684"/>
                      <a:pt x="1780" y="3659"/>
                      <a:pt x="1830" y="3609"/>
                    </a:cubicBezTo>
                    <a:cubicBezTo>
                      <a:pt x="1906" y="3534"/>
                      <a:pt x="1956" y="3434"/>
                      <a:pt x="1956" y="3308"/>
                    </a:cubicBezTo>
                    <a:cubicBezTo>
                      <a:pt x="1956" y="3008"/>
                      <a:pt x="1680" y="2732"/>
                      <a:pt x="1379" y="2732"/>
                    </a:cubicBezTo>
                    <a:cubicBezTo>
                      <a:pt x="1279" y="2732"/>
                      <a:pt x="1204" y="2782"/>
                      <a:pt x="1204" y="2882"/>
                    </a:cubicBezTo>
                    <a:cubicBezTo>
                      <a:pt x="1204" y="2958"/>
                      <a:pt x="1279" y="3033"/>
                      <a:pt x="1354" y="3058"/>
                    </a:cubicBezTo>
                    <a:cubicBezTo>
                      <a:pt x="1505" y="3058"/>
                      <a:pt x="1605" y="3183"/>
                      <a:pt x="1630" y="3308"/>
                    </a:cubicBezTo>
                    <a:cubicBezTo>
                      <a:pt x="1605" y="3283"/>
                      <a:pt x="1605" y="3258"/>
                      <a:pt x="1580" y="3233"/>
                    </a:cubicBezTo>
                    <a:cubicBezTo>
                      <a:pt x="1515" y="3179"/>
                      <a:pt x="1431" y="3153"/>
                      <a:pt x="1345" y="3153"/>
                    </a:cubicBezTo>
                    <a:cubicBezTo>
                      <a:pt x="1231" y="3153"/>
                      <a:pt x="1114" y="3198"/>
                      <a:pt x="1028" y="3283"/>
                    </a:cubicBezTo>
                    <a:cubicBezTo>
                      <a:pt x="953" y="3359"/>
                      <a:pt x="928" y="3434"/>
                      <a:pt x="903" y="3534"/>
                    </a:cubicBezTo>
                    <a:cubicBezTo>
                      <a:pt x="878" y="3509"/>
                      <a:pt x="878" y="3484"/>
                      <a:pt x="878" y="3484"/>
                    </a:cubicBezTo>
                    <a:cubicBezTo>
                      <a:pt x="828" y="3409"/>
                      <a:pt x="803" y="3334"/>
                      <a:pt x="753" y="3258"/>
                    </a:cubicBezTo>
                    <a:cubicBezTo>
                      <a:pt x="753" y="3208"/>
                      <a:pt x="728" y="3183"/>
                      <a:pt x="703" y="3133"/>
                    </a:cubicBezTo>
                    <a:cubicBezTo>
                      <a:pt x="652" y="3033"/>
                      <a:pt x="552" y="2857"/>
                      <a:pt x="377" y="2857"/>
                    </a:cubicBezTo>
                    <a:cubicBezTo>
                      <a:pt x="355" y="2853"/>
                      <a:pt x="333" y="2851"/>
                      <a:pt x="313" y="2851"/>
                    </a:cubicBezTo>
                    <a:cubicBezTo>
                      <a:pt x="217" y="2851"/>
                      <a:pt x="138" y="2896"/>
                      <a:pt x="76" y="2958"/>
                    </a:cubicBezTo>
                    <a:cubicBezTo>
                      <a:pt x="1" y="3058"/>
                      <a:pt x="1" y="3183"/>
                      <a:pt x="26" y="3283"/>
                    </a:cubicBezTo>
                    <a:cubicBezTo>
                      <a:pt x="44" y="3301"/>
                      <a:pt x="61" y="3319"/>
                      <a:pt x="79" y="3319"/>
                    </a:cubicBezTo>
                    <a:cubicBezTo>
                      <a:pt x="86" y="3319"/>
                      <a:pt x="94" y="3316"/>
                      <a:pt x="101" y="3308"/>
                    </a:cubicBezTo>
                    <a:cubicBezTo>
                      <a:pt x="126" y="3308"/>
                      <a:pt x="151" y="3258"/>
                      <a:pt x="126" y="3233"/>
                    </a:cubicBezTo>
                    <a:cubicBezTo>
                      <a:pt x="101" y="3183"/>
                      <a:pt x="126" y="3083"/>
                      <a:pt x="151" y="3033"/>
                    </a:cubicBezTo>
                    <a:cubicBezTo>
                      <a:pt x="192" y="2992"/>
                      <a:pt x="250" y="2951"/>
                      <a:pt x="310" y="2951"/>
                    </a:cubicBezTo>
                    <a:cubicBezTo>
                      <a:pt x="324" y="2951"/>
                      <a:pt x="338" y="2953"/>
                      <a:pt x="352" y="2958"/>
                    </a:cubicBezTo>
                    <a:cubicBezTo>
                      <a:pt x="477" y="2958"/>
                      <a:pt x="577" y="3108"/>
                      <a:pt x="602" y="3183"/>
                    </a:cubicBezTo>
                    <a:cubicBezTo>
                      <a:pt x="627" y="3208"/>
                      <a:pt x="652" y="3258"/>
                      <a:pt x="652" y="3308"/>
                    </a:cubicBezTo>
                    <a:cubicBezTo>
                      <a:pt x="703" y="3384"/>
                      <a:pt x="728" y="3459"/>
                      <a:pt x="778" y="3534"/>
                    </a:cubicBezTo>
                    <a:cubicBezTo>
                      <a:pt x="803" y="3584"/>
                      <a:pt x="853" y="3634"/>
                      <a:pt x="878" y="3659"/>
                    </a:cubicBezTo>
                    <a:cubicBezTo>
                      <a:pt x="903" y="3709"/>
                      <a:pt x="903" y="3735"/>
                      <a:pt x="903" y="3785"/>
                    </a:cubicBezTo>
                    <a:cubicBezTo>
                      <a:pt x="953" y="3910"/>
                      <a:pt x="1028" y="4035"/>
                      <a:pt x="1154" y="4161"/>
                    </a:cubicBezTo>
                    <a:cubicBezTo>
                      <a:pt x="1204" y="4186"/>
                      <a:pt x="1254" y="4211"/>
                      <a:pt x="1279" y="4236"/>
                    </a:cubicBezTo>
                    <a:cubicBezTo>
                      <a:pt x="1179" y="4261"/>
                      <a:pt x="1104" y="4311"/>
                      <a:pt x="1028" y="4361"/>
                    </a:cubicBezTo>
                    <a:cubicBezTo>
                      <a:pt x="853" y="4512"/>
                      <a:pt x="753" y="4812"/>
                      <a:pt x="928" y="5013"/>
                    </a:cubicBezTo>
                    <a:cubicBezTo>
                      <a:pt x="970" y="5096"/>
                      <a:pt x="1046" y="5144"/>
                      <a:pt x="1127" y="5144"/>
                    </a:cubicBezTo>
                    <a:cubicBezTo>
                      <a:pt x="1144" y="5144"/>
                      <a:pt x="1162" y="5142"/>
                      <a:pt x="1179" y="5138"/>
                    </a:cubicBezTo>
                    <a:lnTo>
                      <a:pt x="1204" y="5138"/>
                    </a:lnTo>
                    <a:cubicBezTo>
                      <a:pt x="1254" y="5113"/>
                      <a:pt x="1304" y="5063"/>
                      <a:pt x="1329" y="5013"/>
                    </a:cubicBezTo>
                    <a:cubicBezTo>
                      <a:pt x="1354" y="4963"/>
                      <a:pt x="1354" y="4887"/>
                      <a:pt x="1329" y="4837"/>
                    </a:cubicBezTo>
                    <a:cubicBezTo>
                      <a:pt x="1314" y="4806"/>
                      <a:pt x="1279" y="4785"/>
                      <a:pt x="1243" y="4785"/>
                    </a:cubicBezTo>
                    <a:cubicBezTo>
                      <a:pt x="1221" y="4785"/>
                      <a:pt x="1198" y="4793"/>
                      <a:pt x="1179" y="4812"/>
                    </a:cubicBezTo>
                    <a:cubicBezTo>
                      <a:pt x="1129" y="4837"/>
                      <a:pt x="1129" y="4887"/>
                      <a:pt x="1129" y="4913"/>
                    </a:cubicBezTo>
                    <a:cubicBezTo>
                      <a:pt x="1129" y="4913"/>
                      <a:pt x="1104" y="4913"/>
                      <a:pt x="1078" y="4887"/>
                    </a:cubicBezTo>
                    <a:cubicBezTo>
                      <a:pt x="1003" y="4787"/>
                      <a:pt x="1053" y="4612"/>
                      <a:pt x="1179" y="4537"/>
                    </a:cubicBezTo>
                    <a:cubicBezTo>
                      <a:pt x="1255" y="4460"/>
                      <a:pt x="1361" y="4427"/>
                      <a:pt x="1496" y="4427"/>
                    </a:cubicBezTo>
                    <a:cubicBezTo>
                      <a:pt x="1538" y="4427"/>
                      <a:pt x="1583" y="4430"/>
                      <a:pt x="1630" y="4436"/>
                    </a:cubicBezTo>
                    <a:cubicBezTo>
                      <a:pt x="1655" y="4436"/>
                      <a:pt x="1655" y="4411"/>
                      <a:pt x="1680" y="4411"/>
                    </a:cubicBezTo>
                    <a:cubicBezTo>
                      <a:pt x="1730" y="4461"/>
                      <a:pt x="1780" y="4486"/>
                      <a:pt x="1805" y="4537"/>
                    </a:cubicBezTo>
                    <a:cubicBezTo>
                      <a:pt x="1830" y="4562"/>
                      <a:pt x="1855" y="4612"/>
                      <a:pt x="1881" y="4662"/>
                    </a:cubicBezTo>
                    <a:cubicBezTo>
                      <a:pt x="1931" y="4762"/>
                      <a:pt x="1981" y="4938"/>
                      <a:pt x="2181" y="4988"/>
                    </a:cubicBezTo>
                    <a:cubicBezTo>
                      <a:pt x="2256" y="4988"/>
                      <a:pt x="2357" y="4988"/>
                      <a:pt x="2457" y="4963"/>
                    </a:cubicBezTo>
                    <a:cubicBezTo>
                      <a:pt x="2540" y="4963"/>
                      <a:pt x="2635" y="4951"/>
                      <a:pt x="2719" y="4951"/>
                    </a:cubicBezTo>
                    <a:cubicBezTo>
                      <a:pt x="2760" y="4951"/>
                      <a:pt x="2799" y="4954"/>
                      <a:pt x="2833" y="4963"/>
                    </a:cubicBezTo>
                    <a:cubicBezTo>
                      <a:pt x="2983" y="5013"/>
                      <a:pt x="3134" y="5063"/>
                      <a:pt x="3259" y="5088"/>
                    </a:cubicBezTo>
                    <a:cubicBezTo>
                      <a:pt x="3384" y="5113"/>
                      <a:pt x="3485" y="5138"/>
                      <a:pt x="3585" y="5163"/>
                    </a:cubicBezTo>
                    <a:cubicBezTo>
                      <a:pt x="4136" y="5364"/>
                      <a:pt x="4487" y="6040"/>
                      <a:pt x="4337" y="6617"/>
                    </a:cubicBezTo>
                    <a:cubicBezTo>
                      <a:pt x="4312" y="6692"/>
                      <a:pt x="4362" y="6792"/>
                      <a:pt x="4437" y="6792"/>
                    </a:cubicBezTo>
                    <a:cubicBezTo>
                      <a:pt x="4462" y="6817"/>
                      <a:pt x="4487" y="6817"/>
                      <a:pt x="4512" y="6817"/>
                    </a:cubicBezTo>
                    <a:cubicBezTo>
                      <a:pt x="4562" y="6792"/>
                      <a:pt x="4612" y="6742"/>
                      <a:pt x="4637" y="6692"/>
                    </a:cubicBezTo>
                    <a:cubicBezTo>
                      <a:pt x="4788" y="6116"/>
                      <a:pt x="4537" y="5439"/>
                      <a:pt x="4061" y="5088"/>
                    </a:cubicBezTo>
                    <a:cubicBezTo>
                      <a:pt x="4161" y="5013"/>
                      <a:pt x="4211" y="4913"/>
                      <a:pt x="4211" y="4812"/>
                    </a:cubicBezTo>
                    <a:cubicBezTo>
                      <a:pt x="4236" y="4737"/>
                      <a:pt x="4211" y="4662"/>
                      <a:pt x="4186" y="4587"/>
                    </a:cubicBezTo>
                    <a:cubicBezTo>
                      <a:pt x="4161" y="4537"/>
                      <a:pt x="4136" y="4486"/>
                      <a:pt x="4136" y="4436"/>
                    </a:cubicBezTo>
                    <a:cubicBezTo>
                      <a:pt x="4111" y="4286"/>
                      <a:pt x="4161" y="4136"/>
                      <a:pt x="4287" y="4060"/>
                    </a:cubicBezTo>
                    <a:cubicBezTo>
                      <a:pt x="4312" y="4035"/>
                      <a:pt x="4312" y="4010"/>
                      <a:pt x="4287" y="3985"/>
                    </a:cubicBezTo>
                    <a:cubicBezTo>
                      <a:pt x="4261" y="3960"/>
                      <a:pt x="4236" y="3960"/>
                      <a:pt x="4211" y="3960"/>
                    </a:cubicBezTo>
                    <a:cubicBezTo>
                      <a:pt x="4086" y="4085"/>
                      <a:pt x="4011" y="4286"/>
                      <a:pt x="4036" y="4461"/>
                    </a:cubicBezTo>
                    <a:cubicBezTo>
                      <a:pt x="4036" y="4512"/>
                      <a:pt x="4061" y="4562"/>
                      <a:pt x="4061" y="4612"/>
                    </a:cubicBezTo>
                    <a:cubicBezTo>
                      <a:pt x="4086" y="4687"/>
                      <a:pt x="4111" y="4737"/>
                      <a:pt x="4111" y="4812"/>
                    </a:cubicBezTo>
                    <a:cubicBezTo>
                      <a:pt x="4111" y="4887"/>
                      <a:pt x="4061" y="4963"/>
                      <a:pt x="3986" y="5013"/>
                    </a:cubicBezTo>
                    <a:cubicBezTo>
                      <a:pt x="3886" y="4963"/>
                      <a:pt x="3785" y="4913"/>
                      <a:pt x="3685" y="4862"/>
                    </a:cubicBezTo>
                    <a:cubicBezTo>
                      <a:pt x="3585" y="4837"/>
                      <a:pt x="3459" y="4812"/>
                      <a:pt x="3334" y="4762"/>
                    </a:cubicBezTo>
                    <a:cubicBezTo>
                      <a:pt x="3284" y="4762"/>
                      <a:pt x="3234" y="4762"/>
                      <a:pt x="3209" y="4737"/>
                    </a:cubicBezTo>
                    <a:cubicBezTo>
                      <a:pt x="3109" y="4612"/>
                      <a:pt x="3084" y="4461"/>
                      <a:pt x="3109" y="4311"/>
                    </a:cubicBezTo>
                    <a:cubicBezTo>
                      <a:pt x="3134" y="4186"/>
                      <a:pt x="3184" y="4111"/>
                      <a:pt x="3259" y="4060"/>
                    </a:cubicBezTo>
                    <a:cubicBezTo>
                      <a:pt x="3297" y="4035"/>
                      <a:pt x="3340" y="4023"/>
                      <a:pt x="3381" y="4023"/>
                    </a:cubicBezTo>
                    <a:cubicBezTo>
                      <a:pt x="3422" y="4023"/>
                      <a:pt x="3459" y="4035"/>
                      <a:pt x="3485" y="4060"/>
                    </a:cubicBezTo>
                    <a:cubicBezTo>
                      <a:pt x="3510" y="4085"/>
                      <a:pt x="3510" y="4111"/>
                      <a:pt x="3510" y="4161"/>
                    </a:cubicBezTo>
                    <a:cubicBezTo>
                      <a:pt x="3510" y="4161"/>
                      <a:pt x="3510" y="4186"/>
                      <a:pt x="3485" y="4211"/>
                    </a:cubicBezTo>
                    <a:cubicBezTo>
                      <a:pt x="3434" y="4261"/>
                      <a:pt x="3434" y="4311"/>
                      <a:pt x="3459" y="4361"/>
                    </a:cubicBezTo>
                    <a:cubicBezTo>
                      <a:pt x="3490" y="4392"/>
                      <a:pt x="3521" y="4414"/>
                      <a:pt x="3552" y="4414"/>
                    </a:cubicBezTo>
                    <a:cubicBezTo>
                      <a:pt x="3572" y="4414"/>
                      <a:pt x="3591" y="4405"/>
                      <a:pt x="3610" y="4386"/>
                    </a:cubicBezTo>
                    <a:cubicBezTo>
                      <a:pt x="3685" y="4336"/>
                      <a:pt x="3735" y="4261"/>
                      <a:pt x="3735" y="4161"/>
                    </a:cubicBezTo>
                    <a:cubicBezTo>
                      <a:pt x="3735" y="4060"/>
                      <a:pt x="3685" y="3960"/>
                      <a:pt x="3610" y="3885"/>
                    </a:cubicBezTo>
                    <a:cubicBezTo>
                      <a:pt x="3547" y="3835"/>
                      <a:pt x="3466" y="3810"/>
                      <a:pt x="3381" y="3810"/>
                    </a:cubicBezTo>
                    <a:cubicBezTo>
                      <a:pt x="3297" y="3810"/>
                      <a:pt x="3209" y="3835"/>
                      <a:pt x="3134" y="3885"/>
                    </a:cubicBezTo>
                    <a:cubicBezTo>
                      <a:pt x="3008" y="3960"/>
                      <a:pt x="2933" y="4085"/>
                      <a:pt x="2908" y="4261"/>
                    </a:cubicBezTo>
                    <a:cubicBezTo>
                      <a:pt x="2883" y="4386"/>
                      <a:pt x="2883" y="4512"/>
                      <a:pt x="2908" y="4637"/>
                    </a:cubicBezTo>
                    <a:cubicBezTo>
                      <a:pt x="2883" y="4637"/>
                      <a:pt x="2858" y="4612"/>
                      <a:pt x="2808" y="4587"/>
                    </a:cubicBezTo>
                    <a:cubicBezTo>
                      <a:pt x="2507" y="4361"/>
                      <a:pt x="2482" y="3910"/>
                      <a:pt x="2532" y="3534"/>
                    </a:cubicBezTo>
                    <a:cubicBezTo>
                      <a:pt x="2582" y="3334"/>
                      <a:pt x="2758" y="3083"/>
                      <a:pt x="2883" y="3033"/>
                    </a:cubicBezTo>
                    <a:cubicBezTo>
                      <a:pt x="2933" y="3008"/>
                      <a:pt x="3008" y="2983"/>
                      <a:pt x="3084" y="2983"/>
                    </a:cubicBezTo>
                    <a:cubicBezTo>
                      <a:pt x="3234" y="2933"/>
                      <a:pt x="3434" y="2882"/>
                      <a:pt x="3560" y="2682"/>
                    </a:cubicBezTo>
                    <a:cubicBezTo>
                      <a:pt x="3610" y="2632"/>
                      <a:pt x="3635" y="2557"/>
                      <a:pt x="3635" y="2456"/>
                    </a:cubicBezTo>
                    <a:cubicBezTo>
                      <a:pt x="3660" y="2431"/>
                      <a:pt x="3685" y="2406"/>
                      <a:pt x="3710" y="2356"/>
                    </a:cubicBezTo>
                    <a:cubicBezTo>
                      <a:pt x="3735" y="2331"/>
                      <a:pt x="3735" y="2331"/>
                      <a:pt x="3760" y="2306"/>
                    </a:cubicBezTo>
                    <a:cubicBezTo>
                      <a:pt x="3835" y="2231"/>
                      <a:pt x="3911" y="2156"/>
                      <a:pt x="3961" y="2055"/>
                    </a:cubicBezTo>
                    <a:cubicBezTo>
                      <a:pt x="4036" y="1905"/>
                      <a:pt x="4036" y="1704"/>
                      <a:pt x="3911" y="1579"/>
                    </a:cubicBezTo>
                    <a:cubicBezTo>
                      <a:pt x="3898" y="1554"/>
                      <a:pt x="3873" y="1542"/>
                      <a:pt x="3845" y="1542"/>
                    </a:cubicBezTo>
                    <a:cubicBezTo>
                      <a:pt x="3817" y="1542"/>
                      <a:pt x="3785" y="1554"/>
                      <a:pt x="3760" y="1579"/>
                    </a:cubicBezTo>
                    <a:cubicBezTo>
                      <a:pt x="3735" y="1604"/>
                      <a:pt x="3735" y="1679"/>
                      <a:pt x="3760" y="1730"/>
                    </a:cubicBezTo>
                    <a:cubicBezTo>
                      <a:pt x="3810" y="1780"/>
                      <a:pt x="3810" y="1880"/>
                      <a:pt x="3760" y="1955"/>
                    </a:cubicBezTo>
                    <a:cubicBezTo>
                      <a:pt x="3735" y="2030"/>
                      <a:pt x="3660" y="2080"/>
                      <a:pt x="3610" y="2156"/>
                    </a:cubicBezTo>
                    <a:lnTo>
                      <a:pt x="3585" y="2181"/>
                    </a:lnTo>
                    <a:cubicBezTo>
                      <a:pt x="3585" y="2156"/>
                      <a:pt x="3585" y="2156"/>
                      <a:pt x="3585" y="2156"/>
                    </a:cubicBezTo>
                    <a:cubicBezTo>
                      <a:pt x="3560" y="2080"/>
                      <a:pt x="3510" y="1980"/>
                      <a:pt x="3459" y="1905"/>
                    </a:cubicBezTo>
                    <a:cubicBezTo>
                      <a:pt x="3459" y="1880"/>
                      <a:pt x="3434" y="1830"/>
                      <a:pt x="3409" y="1780"/>
                    </a:cubicBezTo>
                    <a:cubicBezTo>
                      <a:pt x="3359" y="1679"/>
                      <a:pt x="3334" y="1579"/>
                      <a:pt x="3359" y="1504"/>
                    </a:cubicBezTo>
                    <a:cubicBezTo>
                      <a:pt x="3384" y="1454"/>
                      <a:pt x="3434" y="1404"/>
                      <a:pt x="3459" y="1404"/>
                    </a:cubicBezTo>
                    <a:cubicBezTo>
                      <a:pt x="3477" y="1408"/>
                      <a:pt x="3494" y="1410"/>
                      <a:pt x="3510" y="1410"/>
                    </a:cubicBezTo>
                    <a:cubicBezTo>
                      <a:pt x="3585" y="1410"/>
                      <a:pt x="3639" y="1365"/>
                      <a:pt x="3660" y="1303"/>
                    </a:cubicBezTo>
                    <a:cubicBezTo>
                      <a:pt x="3685" y="1228"/>
                      <a:pt x="3635" y="1128"/>
                      <a:pt x="3560" y="1103"/>
                    </a:cubicBezTo>
                    <a:cubicBezTo>
                      <a:pt x="3528" y="1097"/>
                      <a:pt x="3497" y="1094"/>
                      <a:pt x="3466" y="1094"/>
                    </a:cubicBezTo>
                    <a:cubicBezTo>
                      <a:pt x="3373" y="1094"/>
                      <a:pt x="3284" y="1122"/>
                      <a:pt x="3209" y="1178"/>
                    </a:cubicBezTo>
                    <a:cubicBezTo>
                      <a:pt x="3209" y="1153"/>
                      <a:pt x="3209" y="1153"/>
                      <a:pt x="3209" y="1153"/>
                    </a:cubicBezTo>
                    <a:cubicBezTo>
                      <a:pt x="3209" y="1103"/>
                      <a:pt x="3234" y="1053"/>
                      <a:pt x="3234" y="978"/>
                    </a:cubicBezTo>
                    <a:cubicBezTo>
                      <a:pt x="3234" y="978"/>
                      <a:pt x="3259" y="953"/>
                      <a:pt x="3259" y="928"/>
                    </a:cubicBezTo>
                    <a:cubicBezTo>
                      <a:pt x="3284" y="827"/>
                      <a:pt x="3284" y="727"/>
                      <a:pt x="3234" y="652"/>
                    </a:cubicBezTo>
                    <a:cubicBezTo>
                      <a:pt x="3221" y="639"/>
                      <a:pt x="3209" y="633"/>
                      <a:pt x="3196" y="633"/>
                    </a:cubicBezTo>
                    <a:cubicBezTo>
                      <a:pt x="3184" y="633"/>
                      <a:pt x="3171" y="639"/>
                      <a:pt x="3159" y="652"/>
                    </a:cubicBezTo>
                    <a:cubicBezTo>
                      <a:pt x="3134" y="677"/>
                      <a:pt x="3109" y="702"/>
                      <a:pt x="3134" y="727"/>
                    </a:cubicBezTo>
                    <a:cubicBezTo>
                      <a:pt x="3159" y="752"/>
                      <a:pt x="3159" y="827"/>
                      <a:pt x="3159" y="902"/>
                    </a:cubicBezTo>
                    <a:cubicBezTo>
                      <a:pt x="3134" y="928"/>
                      <a:pt x="3134" y="953"/>
                      <a:pt x="3134" y="953"/>
                    </a:cubicBezTo>
                    <a:cubicBezTo>
                      <a:pt x="3109" y="1028"/>
                      <a:pt x="3109" y="1078"/>
                      <a:pt x="3109" y="1153"/>
                    </a:cubicBezTo>
                    <a:cubicBezTo>
                      <a:pt x="3109" y="1203"/>
                      <a:pt x="3109" y="1228"/>
                      <a:pt x="3134" y="1253"/>
                    </a:cubicBezTo>
                    <a:cubicBezTo>
                      <a:pt x="3084" y="1303"/>
                      <a:pt x="3058" y="1354"/>
                      <a:pt x="3033" y="1404"/>
                    </a:cubicBezTo>
                    <a:cubicBezTo>
                      <a:pt x="3008" y="1554"/>
                      <a:pt x="3033" y="1730"/>
                      <a:pt x="3109" y="1930"/>
                    </a:cubicBezTo>
                    <a:cubicBezTo>
                      <a:pt x="3134" y="1980"/>
                      <a:pt x="3159" y="2030"/>
                      <a:pt x="3184" y="2080"/>
                    </a:cubicBezTo>
                    <a:cubicBezTo>
                      <a:pt x="3234" y="2131"/>
                      <a:pt x="3259" y="2206"/>
                      <a:pt x="3284" y="2281"/>
                    </a:cubicBezTo>
                    <a:cubicBezTo>
                      <a:pt x="3334" y="2381"/>
                      <a:pt x="3334" y="2456"/>
                      <a:pt x="3284" y="2532"/>
                    </a:cubicBezTo>
                    <a:cubicBezTo>
                      <a:pt x="3234" y="2607"/>
                      <a:pt x="3134" y="2632"/>
                      <a:pt x="2983" y="2657"/>
                    </a:cubicBezTo>
                    <a:cubicBezTo>
                      <a:pt x="2908" y="2682"/>
                      <a:pt x="2833" y="2707"/>
                      <a:pt x="2758" y="2732"/>
                    </a:cubicBezTo>
                    <a:cubicBezTo>
                      <a:pt x="2808" y="2506"/>
                      <a:pt x="2858" y="2281"/>
                      <a:pt x="2858" y="2055"/>
                    </a:cubicBezTo>
                    <a:cubicBezTo>
                      <a:pt x="2883" y="1780"/>
                      <a:pt x="2783" y="1529"/>
                      <a:pt x="2657" y="1303"/>
                    </a:cubicBezTo>
                    <a:cubicBezTo>
                      <a:pt x="2733" y="1253"/>
                      <a:pt x="2808" y="1178"/>
                      <a:pt x="2858" y="1103"/>
                    </a:cubicBezTo>
                    <a:cubicBezTo>
                      <a:pt x="2933" y="978"/>
                      <a:pt x="2933" y="777"/>
                      <a:pt x="2833" y="677"/>
                    </a:cubicBezTo>
                    <a:cubicBezTo>
                      <a:pt x="2758" y="602"/>
                      <a:pt x="2683" y="577"/>
                      <a:pt x="2632" y="552"/>
                    </a:cubicBezTo>
                    <a:cubicBezTo>
                      <a:pt x="2607" y="527"/>
                      <a:pt x="2582" y="527"/>
                      <a:pt x="2557" y="501"/>
                    </a:cubicBezTo>
                    <a:cubicBezTo>
                      <a:pt x="2482" y="476"/>
                      <a:pt x="2432" y="401"/>
                      <a:pt x="2432" y="351"/>
                    </a:cubicBezTo>
                    <a:cubicBezTo>
                      <a:pt x="2407" y="301"/>
                      <a:pt x="2432" y="251"/>
                      <a:pt x="2457" y="226"/>
                    </a:cubicBezTo>
                    <a:cubicBezTo>
                      <a:pt x="2474" y="226"/>
                      <a:pt x="2490" y="215"/>
                      <a:pt x="2507" y="215"/>
                    </a:cubicBezTo>
                    <a:cubicBezTo>
                      <a:pt x="2515" y="215"/>
                      <a:pt x="2524" y="217"/>
                      <a:pt x="2532" y="226"/>
                    </a:cubicBezTo>
                    <a:cubicBezTo>
                      <a:pt x="2532" y="226"/>
                      <a:pt x="2557" y="226"/>
                      <a:pt x="2557" y="251"/>
                    </a:cubicBezTo>
                    <a:cubicBezTo>
                      <a:pt x="2573" y="282"/>
                      <a:pt x="2607" y="303"/>
                      <a:pt x="2643" y="303"/>
                    </a:cubicBezTo>
                    <a:cubicBezTo>
                      <a:pt x="2666" y="303"/>
                      <a:pt x="2688" y="295"/>
                      <a:pt x="2708" y="276"/>
                    </a:cubicBezTo>
                    <a:cubicBezTo>
                      <a:pt x="2758" y="251"/>
                      <a:pt x="2783" y="201"/>
                      <a:pt x="2758" y="151"/>
                    </a:cubicBezTo>
                    <a:cubicBezTo>
                      <a:pt x="2708" y="75"/>
                      <a:pt x="2657" y="25"/>
                      <a:pt x="2582" y="0"/>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50"/>
              <p:cNvSpPr/>
              <p:nvPr/>
            </p:nvSpPr>
            <p:spPr>
              <a:xfrm>
                <a:off x="7595310" y="3569521"/>
                <a:ext cx="322001" cy="520012"/>
              </a:xfrm>
              <a:custGeom>
                <a:rect b="b" l="l" r="r" t="t"/>
                <a:pathLst>
                  <a:path extrusionOk="0" h="7004" w="4337">
                    <a:moveTo>
                      <a:pt x="3610" y="1"/>
                    </a:moveTo>
                    <a:cubicBezTo>
                      <a:pt x="3484" y="1"/>
                      <a:pt x="3359" y="126"/>
                      <a:pt x="3334" y="252"/>
                    </a:cubicBezTo>
                    <a:cubicBezTo>
                      <a:pt x="3309" y="377"/>
                      <a:pt x="3334" y="502"/>
                      <a:pt x="3384" y="602"/>
                    </a:cubicBezTo>
                    <a:cubicBezTo>
                      <a:pt x="3409" y="653"/>
                      <a:pt x="3434" y="678"/>
                      <a:pt x="3459" y="703"/>
                    </a:cubicBezTo>
                    <a:cubicBezTo>
                      <a:pt x="3484" y="753"/>
                      <a:pt x="3534" y="778"/>
                      <a:pt x="3534" y="828"/>
                    </a:cubicBezTo>
                    <a:cubicBezTo>
                      <a:pt x="3559" y="878"/>
                      <a:pt x="3509" y="953"/>
                      <a:pt x="3459" y="1003"/>
                    </a:cubicBezTo>
                    <a:cubicBezTo>
                      <a:pt x="3384" y="1029"/>
                      <a:pt x="3309" y="1054"/>
                      <a:pt x="3259" y="1054"/>
                    </a:cubicBezTo>
                    <a:cubicBezTo>
                      <a:pt x="3184" y="828"/>
                      <a:pt x="3058" y="653"/>
                      <a:pt x="2858" y="552"/>
                    </a:cubicBezTo>
                    <a:cubicBezTo>
                      <a:pt x="2831" y="535"/>
                      <a:pt x="2801" y="526"/>
                      <a:pt x="2772" y="526"/>
                    </a:cubicBezTo>
                    <a:cubicBezTo>
                      <a:pt x="2718" y="526"/>
                      <a:pt x="2665" y="554"/>
                      <a:pt x="2632" y="602"/>
                    </a:cubicBezTo>
                    <a:cubicBezTo>
                      <a:pt x="2607" y="703"/>
                      <a:pt x="2632" y="778"/>
                      <a:pt x="2707" y="828"/>
                    </a:cubicBezTo>
                    <a:cubicBezTo>
                      <a:pt x="2883" y="928"/>
                      <a:pt x="2958" y="1129"/>
                      <a:pt x="2983" y="1254"/>
                    </a:cubicBezTo>
                    <a:cubicBezTo>
                      <a:pt x="3008" y="1455"/>
                      <a:pt x="2958" y="1680"/>
                      <a:pt x="2858" y="1856"/>
                    </a:cubicBezTo>
                    <a:cubicBezTo>
                      <a:pt x="2858" y="1881"/>
                      <a:pt x="2858" y="1881"/>
                      <a:pt x="2833" y="1906"/>
                    </a:cubicBezTo>
                    <a:cubicBezTo>
                      <a:pt x="2736" y="1954"/>
                      <a:pt x="2618" y="1982"/>
                      <a:pt x="2499" y="1982"/>
                    </a:cubicBezTo>
                    <a:cubicBezTo>
                      <a:pt x="2434" y="1982"/>
                      <a:pt x="2369" y="1974"/>
                      <a:pt x="2306" y="1956"/>
                    </a:cubicBezTo>
                    <a:cubicBezTo>
                      <a:pt x="2231" y="1956"/>
                      <a:pt x="2181" y="1931"/>
                      <a:pt x="2131" y="1881"/>
                    </a:cubicBezTo>
                    <a:cubicBezTo>
                      <a:pt x="2106" y="1856"/>
                      <a:pt x="2081" y="1805"/>
                      <a:pt x="2081" y="1780"/>
                    </a:cubicBezTo>
                    <a:cubicBezTo>
                      <a:pt x="2081" y="1730"/>
                      <a:pt x="2131" y="1680"/>
                      <a:pt x="2181" y="1630"/>
                    </a:cubicBezTo>
                    <a:lnTo>
                      <a:pt x="2206" y="1605"/>
                    </a:lnTo>
                    <a:cubicBezTo>
                      <a:pt x="2256" y="1555"/>
                      <a:pt x="2331" y="1505"/>
                      <a:pt x="2382" y="1404"/>
                    </a:cubicBezTo>
                    <a:cubicBezTo>
                      <a:pt x="2432" y="1279"/>
                      <a:pt x="2407" y="1129"/>
                      <a:pt x="2281" y="1054"/>
                    </a:cubicBezTo>
                    <a:cubicBezTo>
                      <a:pt x="2261" y="1047"/>
                      <a:pt x="2243" y="1044"/>
                      <a:pt x="2226" y="1044"/>
                    </a:cubicBezTo>
                    <a:cubicBezTo>
                      <a:pt x="2181" y="1044"/>
                      <a:pt x="2149" y="1067"/>
                      <a:pt x="2131" y="1104"/>
                    </a:cubicBezTo>
                    <a:cubicBezTo>
                      <a:pt x="2106" y="1154"/>
                      <a:pt x="2131" y="1229"/>
                      <a:pt x="2181" y="1254"/>
                    </a:cubicBezTo>
                    <a:cubicBezTo>
                      <a:pt x="2181" y="1254"/>
                      <a:pt x="2206" y="1279"/>
                      <a:pt x="2181" y="1329"/>
                    </a:cubicBezTo>
                    <a:cubicBezTo>
                      <a:pt x="2156" y="1379"/>
                      <a:pt x="2106" y="1404"/>
                      <a:pt x="2056" y="1455"/>
                    </a:cubicBezTo>
                    <a:lnTo>
                      <a:pt x="2031" y="1480"/>
                    </a:lnTo>
                    <a:cubicBezTo>
                      <a:pt x="2006" y="1505"/>
                      <a:pt x="1981" y="1530"/>
                      <a:pt x="1930" y="1580"/>
                    </a:cubicBezTo>
                    <a:cubicBezTo>
                      <a:pt x="1930" y="1555"/>
                      <a:pt x="1905" y="1530"/>
                      <a:pt x="1905" y="1530"/>
                    </a:cubicBezTo>
                    <a:cubicBezTo>
                      <a:pt x="1830" y="1455"/>
                      <a:pt x="1755" y="1430"/>
                      <a:pt x="1655" y="1430"/>
                    </a:cubicBezTo>
                    <a:cubicBezTo>
                      <a:pt x="1630" y="1430"/>
                      <a:pt x="1580" y="1430"/>
                      <a:pt x="1554" y="1455"/>
                    </a:cubicBezTo>
                    <a:cubicBezTo>
                      <a:pt x="1521" y="1455"/>
                      <a:pt x="1488" y="1466"/>
                      <a:pt x="1454" y="1466"/>
                    </a:cubicBezTo>
                    <a:cubicBezTo>
                      <a:pt x="1438" y="1466"/>
                      <a:pt x="1421" y="1463"/>
                      <a:pt x="1404" y="1455"/>
                    </a:cubicBezTo>
                    <a:cubicBezTo>
                      <a:pt x="1379" y="1455"/>
                      <a:pt x="1329" y="1404"/>
                      <a:pt x="1329" y="1379"/>
                    </a:cubicBezTo>
                    <a:cubicBezTo>
                      <a:pt x="1304" y="1329"/>
                      <a:pt x="1329" y="1279"/>
                      <a:pt x="1354" y="1254"/>
                    </a:cubicBezTo>
                    <a:cubicBezTo>
                      <a:pt x="1379" y="1229"/>
                      <a:pt x="1379" y="1204"/>
                      <a:pt x="1379" y="1179"/>
                    </a:cubicBezTo>
                    <a:cubicBezTo>
                      <a:pt x="1366" y="1166"/>
                      <a:pt x="1354" y="1160"/>
                      <a:pt x="1341" y="1160"/>
                    </a:cubicBezTo>
                    <a:cubicBezTo>
                      <a:pt x="1329" y="1160"/>
                      <a:pt x="1316" y="1166"/>
                      <a:pt x="1304" y="1179"/>
                    </a:cubicBezTo>
                    <a:cubicBezTo>
                      <a:pt x="1229" y="1229"/>
                      <a:pt x="1204" y="1304"/>
                      <a:pt x="1229" y="1404"/>
                    </a:cubicBezTo>
                    <a:cubicBezTo>
                      <a:pt x="1229" y="1480"/>
                      <a:pt x="1304" y="1555"/>
                      <a:pt x="1379" y="1555"/>
                    </a:cubicBezTo>
                    <a:cubicBezTo>
                      <a:pt x="1417" y="1567"/>
                      <a:pt x="1448" y="1574"/>
                      <a:pt x="1479" y="1574"/>
                    </a:cubicBezTo>
                    <a:cubicBezTo>
                      <a:pt x="1511" y="1574"/>
                      <a:pt x="1542" y="1567"/>
                      <a:pt x="1580" y="1555"/>
                    </a:cubicBezTo>
                    <a:cubicBezTo>
                      <a:pt x="1605" y="1555"/>
                      <a:pt x="1630" y="1530"/>
                      <a:pt x="1655" y="1530"/>
                    </a:cubicBezTo>
                    <a:cubicBezTo>
                      <a:pt x="1730" y="1530"/>
                      <a:pt x="1780" y="1555"/>
                      <a:pt x="1830" y="1605"/>
                    </a:cubicBezTo>
                    <a:cubicBezTo>
                      <a:pt x="1855" y="1630"/>
                      <a:pt x="1880" y="1655"/>
                      <a:pt x="1880" y="1680"/>
                    </a:cubicBezTo>
                    <a:cubicBezTo>
                      <a:pt x="1880" y="1705"/>
                      <a:pt x="1880" y="1730"/>
                      <a:pt x="1880" y="1730"/>
                    </a:cubicBezTo>
                    <a:cubicBezTo>
                      <a:pt x="1855" y="1856"/>
                      <a:pt x="1905" y="1956"/>
                      <a:pt x="1981" y="2056"/>
                    </a:cubicBezTo>
                    <a:cubicBezTo>
                      <a:pt x="2056" y="2106"/>
                      <a:pt x="2131" y="2131"/>
                      <a:pt x="2231" y="2156"/>
                    </a:cubicBezTo>
                    <a:cubicBezTo>
                      <a:pt x="2231" y="2156"/>
                      <a:pt x="2256" y="2181"/>
                      <a:pt x="2256" y="2181"/>
                    </a:cubicBezTo>
                    <a:cubicBezTo>
                      <a:pt x="2319" y="2194"/>
                      <a:pt x="2382" y="2200"/>
                      <a:pt x="2444" y="2200"/>
                    </a:cubicBezTo>
                    <a:cubicBezTo>
                      <a:pt x="2507" y="2200"/>
                      <a:pt x="2570" y="2194"/>
                      <a:pt x="2632" y="2181"/>
                    </a:cubicBezTo>
                    <a:lnTo>
                      <a:pt x="2632" y="2181"/>
                    </a:lnTo>
                    <a:cubicBezTo>
                      <a:pt x="2532" y="2307"/>
                      <a:pt x="2432" y="2432"/>
                      <a:pt x="2306" y="2532"/>
                    </a:cubicBezTo>
                    <a:cubicBezTo>
                      <a:pt x="2206" y="2658"/>
                      <a:pt x="2081" y="2783"/>
                      <a:pt x="1955" y="2908"/>
                    </a:cubicBezTo>
                    <a:cubicBezTo>
                      <a:pt x="1955" y="2933"/>
                      <a:pt x="1930" y="2958"/>
                      <a:pt x="1905" y="2983"/>
                    </a:cubicBezTo>
                    <a:cubicBezTo>
                      <a:pt x="1880" y="3034"/>
                      <a:pt x="1830" y="3084"/>
                      <a:pt x="1830" y="3109"/>
                    </a:cubicBezTo>
                    <a:cubicBezTo>
                      <a:pt x="1630" y="3409"/>
                      <a:pt x="1504" y="3760"/>
                      <a:pt x="1554" y="4111"/>
                    </a:cubicBezTo>
                    <a:cubicBezTo>
                      <a:pt x="1504" y="4086"/>
                      <a:pt x="1429" y="4061"/>
                      <a:pt x="1404" y="4061"/>
                    </a:cubicBezTo>
                    <a:cubicBezTo>
                      <a:pt x="1379" y="4036"/>
                      <a:pt x="1379" y="3986"/>
                      <a:pt x="1379" y="3886"/>
                    </a:cubicBezTo>
                    <a:cubicBezTo>
                      <a:pt x="1379" y="3836"/>
                      <a:pt x="1404" y="3760"/>
                      <a:pt x="1379" y="3685"/>
                    </a:cubicBezTo>
                    <a:cubicBezTo>
                      <a:pt x="1354" y="3485"/>
                      <a:pt x="1229" y="3334"/>
                      <a:pt x="1128" y="3234"/>
                    </a:cubicBezTo>
                    <a:cubicBezTo>
                      <a:pt x="1053" y="3134"/>
                      <a:pt x="1003" y="3059"/>
                      <a:pt x="953" y="2983"/>
                    </a:cubicBezTo>
                    <a:cubicBezTo>
                      <a:pt x="928" y="2883"/>
                      <a:pt x="903" y="2783"/>
                      <a:pt x="928" y="2708"/>
                    </a:cubicBezTo>
                    <a:cubicBezTo>
                      <a:pt x="953" y="2633"/>
                      <a:pt x="978" y="2582"/>
                      <a:pt x="1053" y="2557"/>
                    </a:cubicBezTo>
                    <a:cubicBezTo>
                      <a:pt x="1078" y="2557"/>
                      <a:pt x="1128" y="2557"/>
                      <a:pt x="1153" y="2582"/>
                    </a:cubicBezTo>
                    <a:cubicBezTo>
                      <a:pt x="1153" y="2607"/>
                      <a:pt x="1153" y="2633"/>
                      <a:pt x="1153" y="2658"/>
                    </a:cubicBezTo>
                    <a:cubicBezTo>
                      <a:pt x="1179" y="2708"/>
                      <a:pt x="1204" y="2808"/>
                      <a:pt x="1304" y="2883"/>
                    </a:cubicBezTo>
                    <a:cubicBezTo>
                      <a:pt x="1333" y="2913"/>
                      <a:pt x="1371" y="2925"/>
                      <a:pt x="1413" y="2925"/>
                    </a:cubicBezTo>
                    <a:cubicBezTo>
                      <a:pt x="1442" y="2925"/>
                      <a:pt x="1473" y="2919"/>
                      <a:pt x="1504" y="2908"/>
                    </a:cubicBezTo>
                    <a:cubicBezTo>
                      <a:pt x="1605" y="2883"/>
                      <a:pt x="1705" y="2808"/>
                      <a:pt x="1755" y="2708"/>
                    </a:cubicBezTo>
                    <a:cubicBezTo>
                      <a:pt x="1880" y="2432"/>
                      <a:pt x="1780" y="2081"/>
                      <a:pt x="1504" y="1931"/>
                    </a:cubicBezTo>
                    <a:cubicBezTo>
                      <a:pt x="1478" y="1913"/>
                      <a:pt x="1448" y="1905"/>
                      <a:pt x="1419" y="1905"/>
                    </a:cubicBezTo>
                    <a:cubicBezTo>
                      <a:pt x="1368" y="1905"/>
                      <a:pt x="1320" y="1932"/>
                      <a:pt x="1304" y="1981"/>
                    </a:cubicBezTo>
                    <a:cubicBezTo>
                      <a:pt x="1254" y="2056"/>
                      <a:pt x="1279" y="2156"/>
                      <a:pt x="1354" y="2206"/>
                    </a:cubicBezTo>
                    <a:cubicBezTo>
                      <a:pt x="1454" y="2282"/>
                      <a:pt x="1504" y="2432"/>
                      <a:pt x="1479" y="2557"/>
                    </a:cubicBezTo>
                    <a:cubicBezTo>
                      <a:pt x="1454" y="2532"/>
                      <a:pt x="1454" y="2507"/>
                      <a:pt x="1454" y="2482"/>
                    </a:cubicBezTo>
                    <a:cubicBezTo>
                      <a:pt x="1396" y="2327"/>
                      <a:pt x="1232" y="2232"/>
                      <a:pt x="1068" y="2232"/>
                    </a:cubicBezTo>
                    <a:cubicBezTo>
                      <a:pt x="1021" y="2232"/>
                      <a:pt x="973" y="2240"/>
                      <a:pt x="928" y="2257"/>
                    </a:cubicBezTo>
                    <a:cubicBezTo>
                      <a:pt x="853" y="2282"/>
                      <a:pt x="778" y="2332"/>
                      <a:pt x="727" y="2407"/>
                    </a:cubicBezTo>
                    <a:cubicBezTo>
                      <a:pt x="727" y="2382"/>
                      <a:pt x="702" y="2382"/>
                      <a:pt x="702" y="2357"/>
                    </a:cubicBezTo>
                    <a:cubicBezTo>
                      <a:pt x="702" y="2282"/>
                      <a:pt x="702" y="2206"/>
                      <a:pt x="727" y="2131"/>
                    </a:cubicBezTo>
                    <a:cubicBezTo>
                      <a:pt x="727" y="2081"/>
                      <a:pt x="727" y="2031"/>
                      <a:pt x="727" y="1956"/>
                    </a:cubicBezTo>
                    <a:cubicBezTo>
                      <a:pt x="727" y="1856"/>
                      <a:pt x="702" y="1680"/>
                      <a:pt x="552" y="1555"/>
                    </a:cubicBezTo>
                    <a:cubicBezTo>
                      <a:pt x="505" y="1524"/>
                      <a:pt x="440" y="1502"/>
                      <a:pt x="373" y="1502"/>
                    </a:cubicBezTo>
                    <a:cubicBezTo>
                      <a:pt x="331" y="1502"/>
                      <a:pt x="289" y="1511"/>
                      <a:pt x="251" y="1530"/>
                    </a:cubicBezTo>
                    <a:cubicBezTo>
                      <a:pt x="151" y="1580"/>
                      <a:pt x="76" y="1680"/>
                      <a:pt x="76" y="1805"/>
                    </a:cubicBezTo>
                    <a:cubicBezTo>
                      <a:pt x="76" y="1831"/>
                      <a:pt x="76" y="1856"/>
                      <a:pt x="126" y="1856"/>
                    </a:cubicBezTo>
                    <a:cubicBezTo>
                      <a:pt x="151" y="1856"/>
                      <a:pt x="176" y="1831"/>
                      <a:pt x="176" y="1805"/>
                    </a:cubicBezTo>
                    <a:cubicBezTo>
                      <a:pt x="176" y="1730"/>
                      <a:pt x="226" y="1680"/>
                      <a:pt x="301" y="1630"/>
                    </a:cubicBezTo>
                    <a:cubicBezTo>
                      <a:pt x="322" y="1620"/>
                      <a:pt x="351" y="1614"/>
                      <a:pt x="382" y="1614"/>
                    </a:cubicBezTo>
                    <a:cubicBezTo>
                      <a:pt x="426" y="1614"/>
                      <a:pt x="472" y="1626"/>
                      <a:pt x="502" y="1655"/>
                    </a:cubicBezTo>
                    <a:cubicBezTo>
                      <a:pt x="602" y="1730"/>
                      <a:pt x="627" y="1906"/>
                      <a:pt x="627" y="1956"/>
                    </a:cubicBezTo>
                    <a:cubicBezTo>
                      <a:pt x="627" y="2006"/>
                      <a:pt x="602" y="2056"/>
                      <a:pt x="602" y="2106"/>
                    </a:cubicBezTo>
                    <a:cubicBezTo>
                      <a:pt x="602" y="2206"/>
                      <a:pt x="602" y="2282"/>
                      <a:pt x="602" y="2382"/>
                    </a:cubicBezTo>
                    <a:cubicBezTo>
                      <a:pt x="602" y="2432"/>
                      <a:pt x="627" y="2482"/>
                      <a:pt x="652" y="2532"/>
                    </a:cubicBezTo>
                    <a:cubicBezTo>
                      <a:pt x="627" y="2557"/>
                      <a:pt x="627" y="2607"/>
                      <a:pt x="602" y="2633"/>
                    </a:cubicBezTo>
                    <a:cubicBezTo>
                      <a:pt x="577" y="2783"/>
                      <a:pt x="602" y="2933"/>
                      <a:pt x="652" y="3084"/>
                    </a:cubicBezTo>
                    <a:cubicBezTo>
                      <a:pt x="677" y="3134"/>
                      <a:pt x="702" y="3184"/>
                      <a:pt x="727" y="3234"/>
                    </a:cubicBezTo>
                    <a:cubicBezTo>
                      <a:pt x="627" y="3209"/>
                      <a:pt x="552" y="3209"/>
                      <a:pt x="452" y="3209"/>
                    </a:cubicBezTo>
                    <a:cubicBezTo>
                      <a:pt x="226" y="3259"/>
                      <a:pt x="1" y="3485"/>
                      <a:pt x="51" y="3735"/>
                    </a:cubicBezTo>
                    <a:cubicBezTo>
                      <a:pt x="51" y="3861"/>
                      <a:pt x="126" y="3936"/>
                      <a:pt x="226" y="3961"/>
                    </a:cubicBezTo>
                    <a:cubicBezTo>
                      <a:pt x="226" y="3986"/>
                      <a:pt x="226" y="3986"/>
                      <a:pt x="226" y="3986"/>
                    </a:cubicBezTo>
                    <a:cubicBezTo>
                      <a:pt x="301" y="3986"/>
                      <a:pt x="377" y="3986"/>
                      <a:pt x="427" y="3936"/>
                    </a:cubicBezTo>
                    <a:cubicBezTo>
                      <a:pt x="477" y="3886"/>
                      <a:pt x="502" y="3836"/>
                      <a:pt x="502" y="3785"/>
                    </a:cubicBezTo>
                    <a:cubicBezTo>
                      <a:pt x="502" y="3724"/>
                      <a:pt x="451" y="3679"/>
                      <a:pt x="405" y="3679"/>
                    </a:cubicBezTo>
                    <a:cubicBezTo>
                      <a:pt x="395" y="3679"/>
                      <a:pt x="385" y="3681"/>
                      <a:pt x="377" y="3685"/>
                    </a:cubicBezTo>
                    <a:cubicBezTo>
                      <a:pt x="326" y="3685"/>
                      <a:pt x="301" y="3710"/>
                      <a:pt x="276" y="3760"/>
                    </a:cubicBezTo>
                    <a:cubicBezTo>
                      <a:pt x="276" y="3760"/>
                      <a:pt x="251" y="3735"/>
                      <a:pt x="251" y="3710"/>
                    </a:cubicBezTo>
                    <a:cubicBezTo>
                      <a:pt x="226" y="3585"/>
                      <a:pt x="377" y="3460"/>
                      <a:pt x="502" y="3435"/>
                    </a:cubicBezTo>
                    <a:cubicBezTo>
                      <a:pt x="530" y="3429"/>
                      <a:pt x="559" y="3426"/>
                      <a:pt x="590" y="3426"/>
                    </a:cubicBezTo>
                    <a:cubicBezTo>
                      <a:pt x="696" y="3426"/>
                      <a:pt x="817" y="3463"/>
                      <a:pt x="953" y="3560"/>
                    </a:cubicBezTo>
                    <a:lnTo>
                      <a:pt x="978" y="3560"/>
                    </a:lnTo>
                    <a:cubicBezTo>
                      <a:pt x="1028" y="3610"/>
                      <a:pt x="1053" y="3685"/>
                      <a:pt x="1053" y="3735"/>
                    </a:cubicBezTo>
                    <a:cubicBezTo>
                      <a:pt x="1078" y="3760"/>
                      <a:pt x="1053" y="3811"/>
                      <a:pt x="1053" y="3861"/>
                    </a:cubicBezTo>
                    <a:cubicBezTo>
                      <a:pt x="1053" y="3986"/>
                      <a:pt x="1028" y="4161"/>
                      <a:pt x="1179" y="4287"/>
                    </a:cubicBezTo>
                    <a:cubicBezTo>
                      <a:pt x="1254" y="4337"/>
                      <a:pt x="1329" y="4387"/>
                      <a:pt x="1429" y="4412"/>
                    </a:cubicBezTo>
                    <a:cubicBezTo>
                      <a:pt x="1554" y="4462"/>
                      <a:pt x="1680" y="4512"/>
                      <a:pt x="1780" y="4587"/>
                    </a:cubicBezTo>
                    <a:cubicBezTo>
                      <a:pt x="1880" y="4713"/>
                      <a:pt x="1981" y="4788"/>
                      <a:pt x="2081" y="4888"/>
                    </a:cubicBezTo>
                    <a:cubicBezTo>
                      <a:pt x="2181" y="4963"/>
                      <a:pt x="2256" y="5039"/>
                      <a:pt x="2331" y="5114"/>
                    </a:cubicBezTo>
                    <a:cubicBezTo>
                      <a:pt x="2732" y="5540"/>
                      <a:pt x="2732" y="6292"/>
                      <a:pt x="2331" y="6743"/>
                    </a:cubicBezTo>
                    <a:cubicBezTo>
                      <a:pt x="2281" y="6793"/>
                      <a:pt x="2281" y="6893"/>
                      <a:pt x="2331" y="6968"/>
                    </a:cubicBezTo>
                    <a:cubicBezTo>
                      <a:pt x="2356" y="6968"/>
                      <a:pt x="2382" y="6993"/>
                      <a:pt x="2407" y="6993"/>
                    </a:cubicBezTo>
                    <a:cubicBezTo>
                      <a:pt x="2420" y="7000"/>
                      <a:pt x="2435" y="7003"/>
                      <a:pt x="2451" y="7003"/>
                    </a:cubicBezTo>
                    <a:cubicBezTo>
                      <a:pt x="2493" y="7003"/>
                      <a:pt x="2539" y="6980"/>
                      <a:pt x="2557" y="6943"/>
                    </a:cubicBezTo>
                    <a:cubicBezTo>
                      <a:pt x="2983" y="6492"/>
                      <a:pt x="3058" y="5816"/>
                      <a:pt x="2808" y="5264"/>
                    </a:cubicBezTo>
                    <a:cubicBezTo>
                      <a:pt x="2908" y="5239"/>
                      <a:pt x="3008" y="5189"/>
                      <a:pt x="3058" y="5089"/>
                    </a:cubicBezTo>
                    <a:cubicBezTo>
                      <a:pt x="3108" y="5014"/>
                      <a:pt x="3133" y="4938"/>
                      <a:pt x="3133" y="4863"/>
                    </a:cubicBezTo>
                    <a:cubicBezTo>
                      <a:pt x="3133" y="4813"/>
                      <a:pt x="3158" y="4763"/>
                      <a:pt x="3158" y="4713"/>
                    </a:cubicBezTo>
                    <a:cubicBezTo>
                      <a:pt x="3209" y="4587"/>
                      <a:pt x="3334" y="4487"/>
                      <a:pt x="3484" y="4437"/>
                    </a:cubicBezTo>
                    <a:cubicBezTo>
                      <a:pt x="3509" y="4437"/>
                      <a:pt x="3534" y="4412"/>
                      <a:pt x="3509" y="4387"/>
                    </a:cubicBezTo>
                    <a:cubicBezTo>
                      <a:pt x="3509" y="4362"/>
                      <a:pt x="3484" y="4337"/>
                      <a:pt x="3459" y="4337"/>
                    </a:cubicBezTo>
                    <a:cubicBezTo>
                      <a:pt x="3284" y="4387"/>
                      <a:pt x="3133" y="4512"/>
                      <a:pt x="3058" y="4688"/>
                    </a:cubicBezTo>
                    <a:cubicBezTo>
                      <a:pt x="3058" y="4738"/>
                      <a:pt x="3033" y="4788"/>
                      <a:pt x="3033" y="4838"/>
                    </a:cubicBezTo>
                    <a:cubicBezTo>
                      <a:pt x="3008" y="4913"/>
                      <a:pt x="3008" y="4988"/>
                      <a:pt x="2983" y="5039"/>
                    </a:cubicBezTo>
                    <a:cubicBezTo>
                      <a:pt x="2933" y="5114"/>
                      <a:pt x="2833" y="5164"/>
                      <a:pt x="2757" y="5164"/>
                    </a:cubicBezTo>
                    <a:cubicBezTo>
                      <a:pt x="2707" y="5064"/>
                      <a:pt x="2657" y="4988"/>
                      <a:pt x="2582" y="4913"/>
                    </a:cubicBezTo>
                    <a:cubicBezTo>
                      <a:pt x="2482" y="4813"/>
                      <a:pt x="2382" y="4738"/>
                      <a:pt x="2306" y="4638"/>
                    </a:cubicBezTo>
                    <a:cubicBezTo>
                      <a:pt x="2256" y="4613"/>
                      <a:pt x="2231" y="4587"/>
                      <a:pt x="2206" y="4562"/>
                    </a:cubicBezTo>
                    <a:cubicBezTo>
                      <a:pt x="2181" y="4412"/>
                      <a:pt x="2231" y="4237"/>
                      <a:pt x="2331" y="4136"/>
                    </a:cubicBezTo>
                    <a:cubicBezTo>
                      <a:pt x="2382" y="4036"/>
                      <a:pt x="2482" y="3986"/>
                      <a:pt x="2557" y="3986"/>
                    </a:cubicBezTo>
                    <a:cubicBezTo>
                      <a:pt x="2575" y="3982"/>
                      <a:pt x="2592" y="3979"/>
                      <a:pt x="2608" y="3979"/>
                    </a:cubicBezTo>
                    <a:cubicBezTo>
                      <a:pt x="2682" y="3979"/>
                      <a:pt x="2737" y="4024"/>
                      <a:pt x="2757" y="4086"/>
                    </a:cubicBezTo>
                    <a:cubicBezTo>
                      <a:pt x="2783" y="4111"/>
                      <a:pt x="2757" y="4136"/>
                      <a:pt x="2757" y="4186"/>
                    </a:cubicBezTo>
                    <a:cubicBezTo>
                      <a:pt x="2732" y="4186"/>
                      <a:pt x="2732" y="4212"/>
                      <a:pt x="2682" y="4212"/>
                    </a:cubicBezTo>
                    <a:cubicBezTo>
                      <a:pt x="2632" y="4237"/>
                      <a:pt x="2582" y="4287"/>
                      <a:pt x="2607" y="4337"/>
                    </a:cubicBezTo>
                    <a:cubicBezTo>
                      <a:pt x="2607" y="4412"/>
                      <a:pt x="2657" y="4437"/>
                      <a:pt x="2732" y="4437"/>
                    </a:cubicBezTo>
                    <a:cubicBezTo>
                      <a:pt x="2808" y="4412"/>
                      <a:pt x="2883" y="4362"/>
                      <a:pt x="2933" y="4287"/>
                    </a:cubicBezTo>
                    <a:cubicBezTo>
                      <a:pt x="2983" y="4186"/>
                      <a:pt x="2983" y="4086"/>
                      <a:pt x="2958" y="3986"/>
                    </a:cubicBezTo>
                    <a:cubicBezTo>
                      <a:pt x="2913" y="3851"/>
                      <a:pt x="2767" y="3757"/>
                      <a:pt x="2593" y="3757"/>
                    </a:cubicBezTo>
                    <a:cubicBezTo>
                      <a:pt x="2573" y="3757"/>
                      <a:pt x="2553" y="3758"/>
                      <a:pt x="2532" y="3760"/>
                    </a:cubicBezTo>
                    <a:cubicBezTo>
                      <a:pt x="2407" y="3785"/>
                      <a:pt x="2256" y="3861"/>
                      <a:pt x="2156" y="3986"/>
                    </a:cubicBezTo>
                    <a:cubicBezTo>
                      <a:pt x="2081" y="4086"/>
                      <a:pt x="2006" y="4212"/>
                      <a:pt x="1981" y="4337"/>
                    </a:cubicBezTo>
                    <a:cubicBezTo>
                      <a:pt x="1981" y="4312"/>
                      <a:pt x="1955" y="4287"/>
                      <a:pt x="1930" y="4237"/>
                    </a:cubicBezTo>
                    <a:cubicBezTo>
                      <a:pt x="1755" y="3911"/>
                      <a:pt x="1930" y="3485"/>
                      <a:pt x="2156" y="3184"/>
                    </a:cubicBezTo>
                    <a:cubicBezTo>
                      <a:pt x="2306" y="3034"/>
                      <a:pt x="2557" y="2883"/>
                      <a:pt x="2707" y="2883"/>
                    </a:cubicBezTo>
                    <a:cubicBezTo>
                      <a:pt x="2757" y="2908"/>
                      <a:pt x="2833" y="2908"/>
                      <a:pt x="2908" y="2933"/>
                    </a:cubicBezTo>
                    <a:cubicBezTo>
                      <a:pt x="3004" y="2947"/>
                      <a:pt x="3107" y="2968"/>
                      <a:pt x="3210" y="2968"/>
                    </a:cubicBezTo>
                    <a:cubicBezTo>
                      <a:pt x="3295" y="2968"/>
                      <a:pt x="3380" y="2954"/>
                      <a:pt x="3459" y="2908"/>
                    </a:cubicBezTo>
                    <a:cubicBezTo>
                      <a:pt x="3534" y="2858"/>
                      <a:pt x="3585" y="2808"/>
                      <a:pt x="3635" y="2733"/>
                    </a:cubicBezTo>
                    <a:cubicBezTo>
                      <a:pt x="3660" y="2708"/>
                      <a:pt x="3710" y="2708"/>
                      <a:pt x="3760" y="2683"/>
                    </a:cubicBezTo>
                    <a:cubicBezTo>
                      <a:pt x="3785" y="2683"/>
                      <a:pt x="3810" y="2658"/>
                      <a:pt x="3835" y="2658"/>
                    </a:cubicBezTo>
                    <a:cubicBezTo>
                      <a:pt x="3910" y="2633"/>
                      <a:pt x="4011" y="2582"/>
                      <a:pt x="4111" y="2532"/>
                    </a:cubicBezTo>
                    <a:cubicBezTo>
                      <a:pt x="4236" y="2432"/>
                      <a:pt x="4336" y="2257"/>
                      <a:pt x="4286" y="2081"/>
                    </a:cubicBezTo>
                    <a:cubicBezTo>
                      <a:pt x="4286" y="2031"/>
                      <a:pt x="4236" y="2006"/>
                      <a:pt x="4161" y="2006"/>
                    </a:cubicBezTo>
                    <a:cubicBezTo>
                      <a:pt x="4111" y="2031"/>
                      <a:pt x="4086" y="2081"/>
                      <a:pt x="4086" y="2156"/>
                    </a:cubicBezTo>
                    <a:cubicBezTo>
                      <a:pt x="4111" y="2206"/>
                      <a:pt x="4061" y="2307"/>
                      <a:pt x="3986" y="2357"/>
                    </a:cubicBezTo>
                    <a:cubicBezTo>
                      <a:pt x="3910" y="2382"/>
                      <a:pt x="3835" y="2432"/>
                      <a:pt x="3760" y="2457"/>
                    </a:cubicBezTo>
                    <a:lnTo>
                      <a:pt x="3735" y="2457"/>
                    </a:lnTo>
                    <a:cubicBezTo>
                      <a:pt x="3760" y="2357"/>
                      <a:pt x="3735" y="2257"/>
                      <a:pt x="3735" y="2181"/>
                    </a:cubicBezTo>
                    <a:cubicBezTo>
                      <a:pt x="3735" y="2131"/>
                      <a:pt x="3735" y="2081"/>
                      <a:pt x="3735" y="2031"/>
                    </a:cubicBezTo>
                    <a:cubicBezTo>
                      <a:pt x="3760" y="1906"/>
                      <a:pt x="3785" y="1805"/>
                      <a:pt x="3835" y="1755"/>
                    </a:cubicBezTo>
                    <a:cubicBezTo>
                      <a:pt x="3850" y="1726"/>
                      <a:pt x="3882" y="1714"/>
                      <a:pt x="3911" y="1714"/>
                    </a:cubicBezTo>
                    <a:cubicBezTo>
                      <a:pt x="3931" y="1714"/>
                      <a:pt x="3950" y="1720"/>
                      <a:pt x="3960" y="1730"/>
                    </a:cubicBezTo>
                    <a:cubicBezTo>
                      <a:pt x="3998" y="1755"/>
                      <a:pt x="4042" y="1768"/>
                      <a:pt x="4083" y="1768"/>
                    </a:cubicBezTo>
                    <a:cubicBezTo>
                      <a:pt x="4123" y="1768"/>
                      <a:pt x="4161" y="1755"/>
                      <a:pt x="4186" y="1730"/>
                    </a:cubicBezTo>
                    <a:cubicBezTo>
                      <a:pt x="4261" y="1655"/>
                      <a:pt x="4261" y="1555"/>
                      <a:pt x="4186" y="1505"/>
                    </a:cubicBezTo>
                    <a:cubicBezTo>
                      <a:pt x="4129" y="1428"/>
                      <a:pt x="4042" y="1395"/>
                      <a:pt x="3948" y="1395"/>
                    </a:cubicBezTo>
                    <a:cubicBezTo>
                      <a:pt x="3919" y="1395"/>
                      <a:pt x="3890" y="1399"/>
                      <a:pt x="3860" y="1404"/>
                    </a:cubicBezTo>
                    <a:cubicBezTo>
                      <a:pt x="3860" y="1404"/>
                      <a:pt x="3860" y="1379"/>
                      <a:pt x="3860" y="1379"/>
                    </a:cubicBezTo>
                    <a:cubicBezTo>
                      <a:pt x="3885" y="1329"/>
                      <a:pt x="3935" y="1279"/>
                      <a:pt x="3960" y="1254"/>
                    </a:cubicBezTo>
                    <a:cubicBezTo>
                      <a:pt x="3986" y="1229"/>
                      <a:pt x="3986" y="1229"/>
                      <a:pt x="4011" y="1204"/>
                    </a:cubicBezTo>
                    <a:cubicBezTo>
                      <a:pt x="4086" y="1129"/>
                      <a:pt x="4111" y="1029"/>
                      <a:pt x="4111" y="953"/>
                    </a:cubicBezTo>
                    <a:cubicBezTo>
                      <a:pt x="4111" y="928"/>
                      <a:pt x="4086" y="903"/>
                      <a:pt x="4036" y="903"/>
                    </a:cubicBezTo>
                    <a:cubicBezTo>
                      <a:pt x="4011" y="903"/>
                      <a:pt x="3986" y="928"/>
                      <a:pt x="4011" y="978"/>
                    </a:cubicBezTo>
                    <a:cubicBezTo>
                      <a:pt x="4011" y="1003"/>
                      <a:pt x="3986" y="1079"/>
                      <a:pt x="3935" y="1129"/>
                    </a:cubicBezTo>
                    <a:cubicBezTo>
                      <a:pt x="3910" y="1154"/>
                      <a:pt x="3910" y="1154"/>
                      <a:pt x="3885" y="1179"/>
                    </a:cubicBezTo>
                    <a:cubicBezTo>
                      <a:pt x="3835" y="1229"/>
                      <a:pt x="3785" y="1279"/>
                      <a:pt x="3760" y="1329"/>
                    </a:cubicBezTo>
                    <a:cubicBezTo>
                      <a:pt x="3760" y="1379"/>
                      <a:pt x="3760" y="1404"/>
                      <a:pt x="3760" y="1430"/>
                    </a:cubicBezTo>
                    <a:cubicBezTo>
                      <a:pt x="3685" y="1455"/>
                      <a:pt x="3635" y="1480"/>
                      <a:pt x="3610" y="1530"/>
                    </a:cubicBezTo>
                    <a:cubicBezTo>
                      <a:pt x="3484" y="1655"/>
                      <a:pt x="3434" y="1805"/>
                      <a:pt x="3434" y="2006"/>
                    </a:cubicBezTo>
                    <a:cubicBezTo>
                      <a:pt x="3409" y="2081"/>
                      <a:pt x="3409" y="2131"/>
                      <a:pt x="3434" y="2181"/>
                    </a:cubicBezTo>
                    <a:cubicBezTo>
                      <a:pt x="3434" y="2257"/>
                      <a:pt x="3434" y="2332"/>
                      <a:pt x="3409" y="2407"/>
                    </a:cubicBezTo>
                    <a:cubicBezTo>
                      <a:pt x="3409" y="2507"/>
                      <a:pt x="3359" y="2582"/>
                      <a:pt x="3309" y="2633"/>
                    </a:cubicBezTo>
                    <a:cubicBezTo>
                      <a:pt x="3280" y="2652"/>
                      <a:pt x="3244" y="2660"/>
                      <a:pt x="3204" y="2660"/>
                    </a:cubicBezTo>
                    <a:cubicBezTo>
                      <a:pt x="3138" y="2660"/>
                      <a:pt x="3060" y="2638"/>
                      <a:pt x="2983" y="2607"/>
                    </a:cubicBezTo>
                    <a:cubicBezTo>
                      <a:pt x="2908" y="2607"/>
                      <a:pt x="2808" y="2582"/>
                      <a:pt x="2732" y="2582"/>
                    </a:cubicBezTo>
                    <a:cubicBezTo>
                      <a:pt x="2883" y="2407"/>
                      <a:pt x="3033" y="2232"/>
                      <a:pt x="3158" y="2006"/>
                    </a:cubicBezTo>
                    <a:cubicBezTo>
                      <a:pt x="3259" y="1780"/>
                      <a:pt x="3334" y="1530"/>
                      <a:pt x="3309" y="1254"/>
                    </a:cubicBezTo>
                    <a:cubicBezTo>
                      <a:pt x="3409" y="1254"/>
                      <a:pt x="3484" y="1229"/>
                      <a:pt x="3559" y="1179"/>
                    </a:cubicBezTo>
                    <a:cubicBezTo>
                      <a:pt x="3710" y="1079"/>
                      <a:pt x="3785" y="928"/>
                      <a:pt x="3735" y="778"/>
                    </a:cubicBezTo>
                    <a:cubicBezTo>
                      <a:pt x="3735" y="703"/>
                      <a:pt x="3685" y="628"/>
                      <a:pt x="3635" y="577"/>
                    </a:cubicBezTo>
                    <a:cubicBezTo>
                      <a:pt x="3610" y="552"/>
                      <a:pt x="3585" y="527"/>
                      <a:pt x="3585" y="502"/>
                    </a:cubicBezTo>
                    <a:cubicBezTo>
                      <a:pt x="3534" y="427"/>
                      <a:pt x="3534" y="377"/>
                      <a:pt x="3534" y="302"/>
                    </a:cubicBezTo>
                    <a:cubicBezTo>
                      <a:pt x="3559" y="252"/>
                      <a:pt x="3585" y="227"/>
                      <a:pt x="3635" y="227"/>
                    </a:cubicBezTo>
                    <a:cubicBezTo>
                      <a:pt x="3643" y="218"/>
                      <a:pt x="3651" y="215"/>
                      <a:pt x="3659" y="215"/>
                    </a:cubicBezTo>
                    <a:cubicBezTo>
                      <a:pt x="3674" y="215"/>
                      <a:pt x="3685" y="227"/>
                      <a:pt x="3685" y="227"/>
                    </a:cubicBezTo>
                    <a:cubicBezTo>
                      <a:pt x="3710" y="252"/>
                      <a:pt x="3710" y="252"/>
                      <a:pt x="3710" y="277"/>
                    </a:cubicBezTo>
                    <a:cubicBezTo>
                      <a:pt x="3710" y="327"/>
                      <a:pt x="3760" y="377"/>
                      <a:pt x="3810" y="377"/>
                    </a:cubicBezTo>
                    <a:cubicBezTo>
                      <a:pt x="3885" y="377"/>
                      <a:pt x="3910" y="327"/>
                      <a:pt x="3935" y="277"/>
                    </a:cubicBezTo>
                    <a:cubicBezTo>
                      <a:pt x="3935" y="201"/>
                      <a:pt x="3885" y="126"/>
                      <a:pt x="3835" y="76"/>
                    </a:cubicBezTo>
                    <a:cubicBezTo>
                      <a:pt x="3785" y="26"/>
                      <a:pt x="3685" y="1"/>
                      <a:pt x="3610" y="1"/>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50"/>
              <p:cNvSpPr/>
              <p:nvPr/>
            </p:nvSpPr>
            <p:spPr>
              <a:xfrm>
                <a:off x="6877893" y="3955225"/>
                <a:ext cx="221473" cy="312200"/>
              </a:xfrm>
              <a:custGeom>
                <a:rect b="b" l="l" r="r" t="t"/>
                <a:pathLst>
                  <a:path extrusionOk="0" h="4205" w="2983">
                    <a:moveTo>
                      <a:pt x="1404" y="1"/>
                    </a:moveTo>
                    <a:cubicBezTo>
                      <a:pt x="1354" y="26"/>
                      <a:pt x="1329" y="51"/>
                      <a:pt x="1304" y="101"/>
                    </a:cubicBezTo>
                    <a:cubicBezTo>
                      <a:pt x="1278" y="126"/>
                      <a:pt x="1304" y="176"/>
                      <a:pt x="1329" y="176"/>
                    </a:cubicBezTo>
                    <a:cubicBezTo>
                      <a:pt x="1343" y="183"/>
                      <a:pt x="1356" y="186"/>
                      <a:pt x="1367" y="186"/>
                    </a:cubicBezTo>
                    <a:cubicBezTo>
                      <a:pt x="1393" y="186"/>
                      <a:pt x="1411" y="169"/>
                      <a:pt x="1429" y="151"/>
                    </a:cubicBezTo>
                    <a:lnTo>
                      <a:pt x="1454" y="151"/>
                    </a:lnTo>
                    <a:cubicBezTo>
                      <a:pt x="1454" y="143"/>
                      <a:pt x="1457" y="140"/>
                      <a:pt x="1460" y="140"/>
                    </a:cubicBezTo>
                    <a:cubicBezTo>
                      <a:pt x="1468" y="140"/>
                      <a:pt x="1479" y="151"/>
                      <a:pt x="1479" y="151"/>
                    </a:cubicBezTo>
                    <a:cubicBezTo>
                      <a:pt x="1504" y="151"/>
                      <a:pt x="1504" y="201"/>
                      <a:pt x="1504" y="226"/>
                    </a:cubicBezTo>
                    <a:cubicBezTo>
                      <a:pt x="1504" y="251"/>
                      <a:pt x="1479" y="301"/>
                      <a:pt x="1429" y="326"/>
                    </a:cubicBezTo>
                    <a:lnTo>
                      <a:pt x="1379" y="326"/>
                    </a:lnTo>
                    <a:cubicBezTo>
                      <a:pt x="1329" y="351"/>
                      <a:pt x="1304" y="376"/>
                      <a:pt x="1253" y="427"/>
                    </a:cubicBezTo>
                    <a:cubicBezTo>
                      <a:pt x="1203" y="502"/>
                      <a:pt x="1178" y="602"/>
                      <a:pt x="1228" y="702"/>
                    </a:cubicBezTo>
                    <a:cubicBezTo>
                      <a:pt x="1253" y="727"/>
                      <a:pt x="1304" y="777"/>
                      <a:pt x="1354" y="828"/>
                    </a:cubicBezTo>
                    <a:cubicBezTo>
                      <a:pt x="1278" y="953"/>
                      <a:pt x="1228" y="1103"/>
                      <a:pt x="1228" y="1279"/>
                    </a:cubicBezTo>
                    <a:cubicBezTo>
                      <a:pt x="1228" y="1404"/>
                      <a:pt x="1253" y="1554"/>
                      <a:pt x="1278" y="1705"/>
                    </a:cubicBezTo>
                    <a:cubicBezTo>
                      <a:pt x="1228" y="1680"/>
                      <a:pt x="1178" y="1655"/>
                      <a:pt x="1128" y="1655"/>
                    </a:cubicBezTo>
                    <a:cubicBezTo>
                      <a:pt x="1053" y="1630"/>
                      <a:pt x="978" y="1605"/>
                      <a:pt x="953" y="1554"/>
                    </a:cubicBezTo>
                    <a:cubicBezTo>
                      <a:pt x="928" y="1529"/>
                      <a:pt x="928" y="1454"/>
                      <a:pt x="953" y="1404"/>
                    </a:cubicBezTo>
                    <a:cubicBezTo>
                      <a:pt x="978" y="1354"/>
                      <a:pt x="1003" y="1329"/>
                      <a:pt x="1028" y="1279"/>
                    </a:cubicBezTo>
                    <a:cubicBezTo>
                      <a:pt x="1028" y="1254"/>
                      <a:pt x="1053" y="1229"/>
                      <a:pt x="1078" y="1179"/>
                    </a:cubicBezTo>
                    <a:cubicBezTo>
                      <a:pt x="1128" y="1078"/>
                      <a:pt x="1153" y="978"/>
                      <a:pt x="1103" y="878"/>
                    </a:cubicBezTo>
                    <a:cubicBezTo>
                      <a:pt x="1103" y="828"/>
                      <a:pt x="1078" y="803"/>
                      <a:pt x="1053" y="777"/>
                    </a:cubicBezTo>
                    <a:cubicBezTo>
                      <a:pt x="1078" y="752"/>
                      <a:pt x="1078" y="727"/>
                      <a:pt x="1078" y="727"/>
                    </a:cubicBezTo>
                    <a:cubicBezTo>
                      <a:pt x="1078" y="677"/>
                      <a:pt x="1078" y="627"/>
                      <a:pt x="1053" y="602"/>
                    </a:cubicBezTo>
                    <a:cubicBezTo>
                      <a:pt x="1053" y="577"/>
                      <a:pt x="1053" y="577"/>
                      <a:pt x="1053" y="552"/>
                    </a:cubicBezTo>
                    <a:cubicBezTo>
                      <a:pt x="1053" y="502"/>
                      <a:pt x="1053" y="477"/>
                      <a:pt x="1053" y="452"/>
                    </a:cubicBezTo>
                    <a:cubicBezTo>
                      <a:pt x="1078" y="427"/>
                      <a:pt x="1078" y="402"/>
                      <a:pt x="1053" y="402"/>
                    </a:cubicBezTo>
                    <a:lnTo>
                      <a:pt x="1003" y="402"/>
                    </a:lnTo>
                    <a:cubicBezTo>
                      <a:pt x="978" y="452"/>
                      <a:pt x="978" y="502"/>
                      <a:pt x="978" y="577"/>
                    </a:cubicBezTo>
                    <a:cubicBezTo>
                      <a:pt x="1003" y="602"/>
                      <a:pt x="1003" y="602"/>
                      <a:pt x="1003" y="602"/>
                    </a:cubicBezTo>
                    <a:cubicBezTo>
                      <a:pt x="1003" y="652"/>
                      <a:pt x="1028" y="677"/>
                      <a:pt x="1003" y="702"/>
                    </a:cubicBezTo>
                    <a:cubicBezTo>
                      <a:pt x="1003" y="727"/>
                      <a:pt x="1003" y="727"/>
                      <a:pt x="1003" y="727"/>
                    </a:cubicBezTo>
                    <a:cubicBezTo>
                      <a:pt x="966" y="691"/>
                      <a:pt x="916" y="667"/>
                      <a:pt x="862" y="667"/>
                    </a:cubicBezTo>
                    <a:cubicBezTo>
                      <a:pt x="843" y="667"/>
                      <a:pt x="822" y="671"/>
                      <a:pt x="802" y="677"/>
                    </a:cubicBezTo>
                    <a:cubicBezTo>
                      <a:pt x="752" y="702"/>
                      <a:pt x="727" y="752"/>
                      <a:pt x="727" y="803"/>
                    </a:cubicBezTo>
                    <a:cubicBezTo>
                      <a:pt x="752" y="853"/>
                      <a:pt x="802" y="878"/>
                      <a:pt x="852" y="878"/>
                    </a:cubicBezTo>
                    <a:cubicBezTo>
                      <a:pt x="877" y="878"/>
                      <a:pt x="903" y="903"/>
                      <a:pt x="928" y="928"/>
                    </a:cubicBezTo>
                    <a:cubicBezTo>
                      <a:pt x="928" y="978"/>
                      <a:pt x="928" y="1028"/>
                      <a:pt x="903" y="1103"/>
                    </a:cubicBezTo>
                    <a:cubicBezTo>
                      <a:pt x="877" y="1128"/>
                      <a:pt x="852" y="1153"/>
                      <a:pt x="852" y="1179"/>
                    </a:cubicBezTo>
                    <a:cubicBezTo>
                      <a:pt x="827" y="1229"/>
                      <a:pt x="802" y="1279"/>
                      <a:pt x="777" y="1329"/>
                    </a:cubicBezTo>
                    <a:lnTo>
                      <a:pt x="752" y="1329"/>
                    </a:lnTo>
                    <a:cubicBezTo>
                      <a:pt x="727" y="1279"/>
                      <a:pt x="677" y="1254"/>
                      <a:pt x="677" y="1204"/>
                    </a:cubicBezTo>
                    <a:cubicBezTo>
                      <a:pt x="652" y="1153"/>
                      <a:pt x="627" y="1103"/>
                      <a:pt x="677" y="1053"/>
                    </a:cubicBezTo>
                    <a:cubicBezTo>
                      <a:pt x="702" y="1028"/>
                      <a:pt x="702" y="1003"/>
                      <a:pt x="677" y="978"/>
                    </a:cubicBezTo>
                    <a:cubicBezTo>
                      <a:pt x="652" y="965"/>
                      <a:pt x="633" y="959"/>
                      <a:pt x="617" y="959"/>
                    </a:cubicBezTo>
                    <a:cubicBezTo>
                      <a:pt x="602" y="959"/>
                      <a:pt x="589" y="965"/>
                      <a:pt x="577" y="978"/>
                    </a:cubicBezTo>
                    <a:cubicBezTo>
                      <a:pt x="502" y="1053"/>
                      <a:pt x="502" y="1179"/>
                      <a:pt x="552" y="1254"/>
                    </a:cubicBezTo>
                    <a:cubicBezTo>
                      <a:pt x="577" y="1329"/>
                      <a:pt x="627" y="1379"/>
                      <a:pt x="677" y="1429"/>
                    </a:cubicBezTo>
                    <a:cubicBezTo>
                      <a:pt x="677" y="1429"/>
                      <a:pt x="677" y="1454"/>
                      <a:pt x="702" y="1454"/>
                    </a:cubicBezTo>
                    <a:cubicBezTo>
                      <a:pt x="727" y="1479"/>
                      <a:pt x="727" y="1504"/>
                      <a:pt x="752" y="1529"/>
                    </a:cubicBezTo>
                    <a:cubicBezTo>
                      <a:pt x="752" y="1580"/>
                      <a:pt x="752" y="1630"/>
                      <a:pt x="777" y="1655"/>
                    </a:cubicBezTo>
                    <a:cubicBezTo>
                      <a:pt x="852" y="1780"/>
                      <a:pt x="978" y="1805"/>
                      <a:pt x="1078" y="1830"/>
                    </a:cubicBezTo>
                    <a:cubicBezTo>
                      <a:pt x="1128" y="1855"/>
                      <a:pt x="1178" y="1855"/>
                      <a:pt x="1203" y="1880"/>
                    </a:cubicBezTo>
                    <a:cubicBezTo>
                      <a:pt x="1278" y="1905"/>
                      <a:pt x="1379" y="2081"/>
                      <a:pt x="1404" y="2181"/>
                    </a:cubicBezTo>
                    <a:cubicBezTo>
                      <a:pt x="1454" y="2432"/>
                      <a:pt x="1429" y="2707"/>
                      <a:pt x="1228" y="2833"/>
                    </a:cubicBezTo>
                    <a:cubicBezTo>
                      <a:pt x="1203" y="2858"/>
                      <a:pt x="1203" y="2858"/>
                      <a:pt x="1178" y="2883"/>
                    </a:cubicBezTo>
                    <a:cubicBezTo>
                      <a:pt x="1203" y="2808"/>
                      <a:pt x="1203" y="2707"/>
                      <a:pt x="1178" y="2632"/>
                    </a:cubicBezTo>
                    <a:cubicBezTo>
                      <a:pt x="1178" y="2532"/>
                      <a:pt x="1128" y="2457"/>
                      <a:pt x="1053" y="2407"/>
                    </a:cubicBezTo>
                    <a:cubicBezTo>
                      <a:pt x="1003" y="2369"/>
                      <a:pt x="946" y="2350"/>
                      <a:pt x="893" y="2350"/>
                    </a:cubicBezTo>
                    <a:cubicBezTo>
                      <a:pt x="840" y="2350"/>
                      <a:pt x="790" y="2369"/>
                      <a:pt x="752" y="2407"/>
                    </a:cubicBezTo>
                    <a:cubicBezTo>
                      <a:pt x="702" y="2432"/>
                      <a:pt x="677" y="2507"/>
                      <a:pt x="677" y="2557"/>
                    </a:cubicBezTo>
                    <a:cubicBezTo>
                      <a:pt x="677" y="2632"/>
                      <a:pt x="702" y="2682"/>
                      <a:pt x="752" y="2707"/>
                    </a:cubicBezTo>
                    <a:cubicBezTo>
                      <a:pt x="765" y="2720"/>
                      <a:pt x="784" y="2726"/>
                      <a:pt x="799" y="2726"/>
                    </a:cubicBezTo>
                    <a:cubicBezTo>
                      <a:pt x="815" y="2726"/>
                      <a:pt x="827" y="2720"/>
                      <a:pt x="827" y="2707"/>
                    </a:cubicBezTo>
                    <a:cubicBezTo>
                      <a:pt x="852" y="2657"/>
                      <a:pt x="852" y="2632"/>
                      <a:pt x="827" y="2607"/>
                    </a:cubicBezTo>
                    <a:cubicBezTo>
                      <a:pt x="802" y="2582"/>
                      <a:pt x="802" y="2582"/>
                      <a:pt x="802" y="2557"/>
                    </a:cubicBezTo>
                    <a:cubicBezTo>
                      <a:pt x="802" y="2532"/>
                      <a:pt x="827" y="2507"/>
                      <a:pt x="827" y="2507"/>
                    </a:cubicBezTo>
                    <a:cubicBezTo>
                      <a:pt x="840" y="2494"/>
                      <a:pt x="865" y="2488"/>
                      <a:pt x="893" y="2488"/>
                    </a:cubicBezTo>
                    <a:cubicBezTo>
                      <a:pt x="921" y="2488"/>
                      <a:pt x="953" y="2494"/>
                      <a:pt x="978" y="2507"/>
                    </a:cubicBezTo>
                    <a:cubicBezTo>
                      <a:pt x="1003" y="2532"/>
                      <a:pt x="1053" y="2582"/>
                      <a:pt x="1053" y="2657"/>
                    </a:cubicBezTo>
                    <a:cubicBezTo>
                      <a:pt x="1078" y="2757"/>
                      <a:pt x="1053" y="2858"/>
                      <a:pt x="1003" y="2933"/>
                    </a:cubicBezTo>
                    <a:cubicBezTo>
                      <a:pt x="978" y="2933"/>
                      <a:pt x="953" y="2933"/>
                      <a:pt x="903" y="2958"/>
                    </a:cubicBezTo>
                    <a:cubicBezTo>
                      <a:pt x="852" y="2958"/>
                      <a:pt x="752" y="2983"/>
                      <a:pt x="677" y="3008"/>
                    </a:cubicBezTo>
                    <a:cubicBezTo>
                      <a:pt x="627" y="3033"/>
                      <a:pt x="577" y="3058"/>
                      <a:pt x="502" y="3083"/>
                    </a:cubicBezTo>
                    <a:cubicBezTo>
                      <a:pt x="476" y="3058"/>
                      <a:pt x="426" y="3008"/>
                      <a:pt x="426" y="2958"/>
                    </a:cubicBezTo>
                    <a:cubicBezTo>
                      <a:pt x="426" y="2933"/>
                      <a:pt x="451" y="2883"/>
                      <a:pt x="451" y="2833"/>
                    </a:cubicBezTo>
                    <a:cubicBezTo>
                      <a:pt x="476" y="2808"/>
                      <a:pt x="476" y="2783"/>
                      <a:pt x="476" y="2757"/>
                    </a:cubicBezTo>
                    <a:cubicBezTo>
                      <a:pt x="502" y="2632"/>
                      <a:pt x="451" y="2532"/>
                      <a:pt x="376" y="2457"/>
                    </a:cubicBezTo>
                    <a:cubicBezTo>
                      <a:pt x="364" y="2444"/>
                      <a:pt x="357" y="2438"/>
                      <a:pt x="351" y="2438"/>
                    </a:cubicBezTo>
                    <a:cubicBezTo>
                      <a:pt x="345" y="2438"/>
                      <a:pt x="339" y="2444"/>
                      <a:pt x="326" y="2457"/>
                    </a:cubicBezTo>
                    <a:cubicBezTo>
                      <a:pt x="326" y="2457"/>
                      <a:pt x="326" y="2482"/>
                      <a:pt x="326" y="2507"/>
                    </a:cubicBezTo>
                    <a:cubicBezTo>
                      <a:pt x="401" y="2557"/>
                      <a:pt x="426" y="2657"/>
                      <a:pt x="426" y="2732"/>
                    </a:cubicBezTo>
                    <a:cubicBezTo>
                      <a:pt x="426" y="2757"/>
                      <a:pt x="401" y="2783"/>
                      <a:pt x="401" y="2833"/>
                    </a:cubicBezTo>
                    <a:cubicBezTo>
                      <a:pt x="376" y="2858"/>
                      <a:pt x="351" y="2908"/>
                      <a:pt x="376" y="2983"/>
                    </a:cubicBezTo>
                    <a:cubicBezTo>
                      <a:pt x="376" y="3033"/>
                      <a:pt x="401" y="3108"/>
                      <a:pt x="451" y="3133"/>
                    </a:cubicBezTo>
                    <a:cubicBezTo>
                      <a:pt x="151" y="3359"/>
                      <a:pt x="0" y="3760"/>
                      <a:pt x="101" y="4136"/>
                    </a:cubicBezTo>
                    <a:cubicBezTo>
                      <a:pt x="101" y="4161"/>
                      <a:pt x="126" y="4186"/>
                      <a:pt x="176" y="4186"/>
                    </a:cubicBezTo>
                    <a:cubicBezTo>
                      <a:pt x="176" y="4199"/>
                      <a:pt x="182" y="4205"/>
                      <a:pt x="191" y="4205"/>
                    </a:cubicBezTo>
                    <a:cubicBezTo>
                      <a:pt x="201" y="4205"/>
                      <a:pt x="213" y="4199"/>
                      <a:pt x="226" y="4186"/>
                    </a:cubicBezTo>
                    <a:cubicBezTo>
                      <a:pt x="276" y="4186"/>
                      <a:pt x="301" y="4136"/>
                      <a:pt x="301" y="4086"/>
                    </a:cubicBezTo>
                    <a:cubicBezTo>
                      <a:pt x="201" y="3735"/>
                      <a:pt x="426" y="3309"/>
                      <a:pt x="752" y="3209"/>
                    </a:cubicBezTo>
                    <a:cubicBezTo>
                      <a:pt x="827" y="3184"/>
                      <a:pt x="877" y="3158"/>
                      <a:pt x="953" y="3133"/>
                    </a:cubicBezTo>
                    <a:cubicBezTo>
                      <a:pt x="1053" y="3133"/>
                      <a:pt x="1128" y="3108"/>
                      <a:pt x="1228" y="3083"/>
                    </a:cubicBezTo>
                    <a:cubicBezTo>
                      <a:pt x="1253" y="3071"/>
                      <a:pt x="1291" y="3064"/>
                      <a:pt x="1332" y="3064"/>
                    </a:cubicBezTo>
                    <a:cubicBezTo>
                      <a:pt x="1372" y="3064"/>
                      <a:pt x="1416" y="3071"/>
                      <a:pt x="1454" y="3083"/>
                    </a:cubicBezTo>
                    <a:lnTo>
                      <a:pt x="1629" y="3083"/>
                    </a:lnTo>
                    <a:cubicBezTo>
                      <a:pt x="1730" y="3058"/>
                      <a:pt x="1780" y="2958"/>
                      <a:pt x="1830" y="2883"/>
                    </a:cubicBezTo>
                    <a:cubicBezTo>
                      <a:pt x="1830" y="2858"/>
                      <a:pt x="1830" y="2833"/>
                      <a:pt x="1855" y="2808"/>
                    </a:cubicBezTo>
                    <a:cubicBezTo>
                      <a:pt x="1880" y="2783"/>
                      <a:pt x="1905" y="2757"/>
                      <a:pt x="1955" y="2732"/>
                    </a:cubicBezTo>
                    <a:cubicBezTo>
                      <a:pt x="1955" y="2757"/>
                      <a:pt x="1955" y="2757"/>
                      <a:pt x="1955" y="2757"/>
                    </a:cubicBezTo>
                    <a:cubicBezTo>
                      <a:pt x="1989" y="2751"/>
                      <a:pt x="2021" y="2748"/>
                      <a:pt x="2051" y="2748"/>
                    </a:cubicBezTo>
                    <a:cubicBezTo>
                      <a:pt x="2132" y="2748"/>
                      <a:pt x="2201" y="2771"/>
                      <a:pt x="2256" y="2808"/>
                    </a:cubicBezTo>
                    <a:cubicBezTo>
                      <a:pt x="2306" y="2858"/>
                      <a:pt x="2356" y="2983"/>
                      <a:pt x="2306" y="3033"/>
                    </a:cubicBezTo>
                    <a:cubicBezTo>
                      <a:pt x="2281" y="3058"/>
                      <a:pt x="2281" y="3058"/>
                      <a:pt x="2281" y="3058"/>
                    </a:cubicBezTo>
                    <a:cubicBezTo>
                      <a:pt x="2281" y="3033"/>
                      <a:pt x="2281" y="3008"/>
                      <a:pt x="2256" y="2983"/>
                    </a:cubicBezTo>
                    <a:cubicBezTo>
                      <a:pt x="2241" y="2976"/>
                      <a:pt x="2229" y="2973"/>
                      <a:pt x="2218" y="2973"/>
                    </a:cubicBezTo>
                    <a:cubicBezTo>
                      <a:pt x="2191" y="2973"/>
                      <a:pt x="2173" y="2990"/>
                      <a:pt x="2156" y="3008"/>
                    </a:cubicBezTo>
                    <a:cubicBezTo>
                      <a:pt x="2131" y="3033"/>
                      <a:pt x="2131" y="3083"/>
                      <a:pt x="2156" y="3108"/>
                    </a:cubicBezTo>
                    <a:cubicBezTo>
                      <a:pt x="2156" y="3158"/>
                      <a:pt x="2206" y="3184"/>
                      <a:pt x="2231" y="3184"/>
                    </a:cubicBezTo>
                    <a:cubicBezTo>
                      <a:pt x="2250" y="3190"/>
                      <a:pt x="2267" y="3193"/>
                      <a:pt x="2283" y="3193"/>
                    </a:cubicBezTo>
                    <a:cubicBezTo>
                      <a:pt x="2331" y="3193"/>
                      <a:pt x="2369" y="3165"/>
                      <a:pt x="2406" y="3108"/>
                    </a:cubicBezTo>
                    <a:cubicBezTo>
                      <a:pt x="2507" y="2983"/>
                      <a:pt x="2456" y="2808"/>
                      <a:pt x="2331" y="2707"/>
                    </a:cubicBezTo>
                    <a:cubicBezTo>
                      <a:pt x="2306" y="2682"/>
                      <a:pt x="2231" y="2657"/>
                      <a:pt x="2181" y="2632"/>
                    </a:cubicBezTo>
                    <a:cubicBezTo>
                      <a:pt x="2206" y="2607"/>
                      <a:pt x="2231" y="2607"/>
                      <a:pt x="2256" y="2582"/>
                    </a:cubicBezTo>
                    <a:cubicBezTo>
                      <a:pt x="2331" y="2507"/>
                      <a:pt x="2406" y="2432"/>
                      <a:pt x="2406" y="2356"/>
                    </a:cubicBezTo>
                    <a:cubicBezTo>
                      <a:pt x="2431" y="2331"/>
                      <a:pt x="2431" y="2306"/>
                      <a:pt x="2431" y="2281"/>
                    </a:cubicBezTo>
                    <a:cubicBezTo>
                      <a:pt x="2456" y="2256"/>
                      <a:pt x="2482" y="2231"/>
                      <a:pt x="2507" y="2206"/>
                    </a:cubicBezTo>
                    <a:cubicBezTo>
                      <a:pt x="2532" y="2156"/>
                      <a:pt x="2557" y="2106"/>
                      <a:pt x="2582" y="2056"/>
                    </a:cubicBezTo>
                    <a:cubicBezTo>
                      <a:pt x="2582" y="2031"/>
                      <a:pt x="2607" y="2006"/>
                      <a:pt x="2607" y="1981"/>
                    </a:cubicBezTo>
                    <a:cubicBezTo>
                      <a:pt x="2632" y="1930"/>
                      <a:pt x="2682" y="1855"/>
                      <a:pt x="2757" y="1855"/>
                    </a:cubicBezTo>
                    <a:cubicBezTo>
                      <a:pt x="2771" y="1848"/>
                      <a:pt x="2784" y="1845"/>
                      <a:pt x="2797" y="1845"/>
                    </a:cubicBezTo>
                    <a:cubicBezTo>
                      <a:pt x="2832" y="1845"/>
                      <a:pt x="2864" y="1869"/>
                      <a:pt x="2883" y="1905"/>
                    </a:cubicBezTo>
                    <a:cubicBezTo>
                      <a:pt x="2908" y="1930"/>
                      <a:pt x="2908" y="1981"/>
                      <a:pt x="2908" y="2031"/>
                    </a:cubicBezTo>
                    <a:cubicBezTo>
                      <a:pt x="2883" y="2031"/>
                      <a:pt x="2908" y="2056"/>
                      <a:pt x="2908" y="2081"/>
                    </a:cubicBezTo>
                    <a:cubicBezTo>
                      <a:pt x="2933" y="2081"/>
                      <a:pt x="2958" y="2081"/>
                      <a:pt x="2958" y="2056"/>
                    </a:cubicBezTo>
                    <a:cubicBezTo>
                      <a:pt x="2983" y="1981"/>
                      <a:pt x="2983" y="1905"/>
                      <a:pt x="2933" y="1855"/>
                    </a:cubicBezTo>
                    <a:cubicBezTo>
                      <a:pt x="2908" y="1805"/>
                      <a:pt x="2832" y="1780"/>
                      <a:pt x="2757" y="1780"/>
                    </a:cubicBezTo>
                    <a:cubicBezTo>
                      <a:pt x="2657" y="1780"/>
                      <a:pt x="2582" y="1880"/>
                      <a:pt x="2557" y="1955"/>
                    </a:cubicBezTo>
                    <a:cubicBezTo>
                      <a:pt x="2532" y="1981"/>
                      <a:pt x="2532" y="2006"/>
                      <a:pt x="2507" y="2031"/>
                    </a:cubicBezTo>
                    <a:cubicBezTo>
                      <a:pt x="2482" y="2081"/>
                      <a:pt x="2482" y="2131"/>
                      <a:pt x="2456" y="2156"/>
                    </a:cubicBezTo>
                    <a:cubicBezTo>
                      <a:pt x="2431" y="2181"/>
                      <a:pt x="2431" y="2181"/>
                      <a:pt x="2431" y="2181"/>
                    </a:cubicBezTo>
                    <a:cubicBezTo>
                      <a:pt x="2406" y="2131"/>
                      <a:pt x="2381" y="2081"/>
                      <a:pt x="2356" y="2056"/>
                    </a:cubicBezTo>
                    <a:cubicBezTo>
                      <a:pt x="2295" y="1995"/>
                      <a:pt x="2216" y="1962"/>
                      <a:pt x="2141" y="1962"/>
                    </a:cubicBezTo>
                    <a:cubicBezTo>
                      <a:pt x="2092" y="1962"/>
                      <a:pt x="2045" y="1976"/>
                      <a:pt x="2005" y="2006"/>
                    </a:cubicBezTo>
                    <a:cubicBezTo>
                      <a:pt x="2005" y="2031"/>
                      <a:pt x="1980" y="2031"/>
                      <a:pt x="1980" y="2056"/>
                    </a:cubicBezTo>
                    <a:cubicBezTo>
                      <a:pt x="1980" y="1981"/>
                      <a:pt x="2055" y="1905"/>
                      <a:pt x="2131" y="1905"/>
                    </a:cubicBezTo>
                    <a:cubicBezTo>
                      <a:pt x="2206" y="1905"/>
                      <a:pt x="2231" y="1855"/>
                      <a:pt x="2231" y="1805"/>
                    </a:cubicBezTo>
                    <a:cubicBezTo>
                      <a:pt x="2231" y="1730"/>
                      <a:pt x="2181" y="1705"/>
                      <a:pt x="2131" y="1705"/>
                    </a:cubicBezTo>
                    <a:cubicBezTo>
                      <a:pt x="1955" y="1705"/>
                      <a:pt x="1780" y="1880"/>
                      <a:pt x="1780" y="2056"/>
                    </a:cubicBezTo>
                    <a:cubicBezTo>
                      <a:pt x="1780" y="2131"/>
                      <a:pt x="1805" y="2206"/>
                      <a:pt x="1855" y="2231"/>
                    </a:cubicBezTo>
                    <a:cubicBezTo>
                      <a:pt x="1880" y="2281"/>
                      <a:pt x="1930" y="2281"/>
                      <a:pt x="1980" y="2281"/>
                    </a:cubicBezTo>
                    <a:cubicBezTo>
                      <a:pt x="2055" y="2281"/>
                      <a:pt x="2081" y="2231"/>
                      <a:pt x="2131" y="2181"/>
                    </a:cubicBezTo>
                    <a:cubicBezTo>
                      <a:pt x="2131" y="2181"/>
                      <a:pt x="2131" y="2181"/>
                      <a:pt x="2131" y="2156"/>
                    </a:cubicBezTo>
                    <a:cubicBezTo>
                      <a:pt x="2156" y="2156"/>
                      <a:pt x="2181" y="2156"/>
                      <a:pt x="2206" y="2181"/>
                    </a:cubicBezTo>
                    <a:cubicBezTo>
                      <a:pt x="2231" y="2206"/>
                      <a:pt x="2231" y="2256"/>
                      <a:pt x="2231" y="2306"/>
                    </a:cubicBezTo>
                    <a:cubicBezTo>
                      <a:pt x="2206" y="2331"/>
                      <a:pt x="2181" y="2382"/>
                      <a:pt x="2131" y="2432"/>
                    </a:cubicBezTo>
                    <a:cubicBezTo>
                      <a:pt x="2081" y="2457"/>
                      <a:pt x="2030" y="2482"/>
                      <a:pt x="1980" y="2507"/>
                    </a:cubicBezTo>
                    <a:cubicBezTo>
                      <a:pt x="1880" y="2557"/>
                      <a:pt x="1780" y="2607"/>
                      <a:pt x="1705" y="2682"/>
                    </a:cubicBezTo>
                    <a:cubicBezTo>
                      <a:pt x="1680" y="2732"/>
                      <a:pt x="1654" y="2757"/>
                      <a:pt x="1629" y="2808"/>
                    </a:cubicBezTo>
                    <a:cubicBezTo>
                      <a:pt x="1604" y="2858"/>
                      <a:pt x="1604" y="2883"/>
                      <a:pt x="1579" y="2883"/>
                    </a:cubicBezTo>
                    <a:lnTo>
                      <a:pt x="1479" y="2883"/>
                    </a:lnTo>
                    <a:cubicBezTo>
                      <a:pt x="1604" y="2707"/>
                      <a:pt x="1654" y="2482"/>
                      <a:pt x="1629" y="2256"/>
                    </a:cubicBezTo>
                    <a:cubicBezTo>
                      <a:pt x="1629" y="2231"/>
                      <a:pt x="1629" y="2206"/>
                      <a:pt x="1604" y="2156"/>
                    </a:cubicBezTo>
                    <a:cubicBezTo>
                      <a:pt x="1604" y="2131"/>
                      <a:pt x="1604" y="2131"/>
                      <a:pt x="1604" y="2106"/>
                    </a:cubicBezTo>
                    <a:cubicBezTo>
                      <a:pt x="1579" y="2006"/>
                      <a:pt x="1554" y="1905"/>
                      <a:pt x="1529" y="1805"/>
                    </a:cubicBezTo>
                    <a:cubicBezTo>
                      <a:pt x="1504" y="1705"/>
                      <a:pt x="1454" y="1605"/>
                      <a:pt x="1454" y="1504"/>
                    </a:cubicBezTo>
                    <a:lnTo>
                      <a:pt x="1454" y="1504"/>
                    </a:lnTo>
                    <a:cubicBezTo>
                      <a:pt x="1504" y="1554"/>
                      <a:pt x="1579" y="1605"/>
                      <a:pt x="1654" y="1605"/>
                    </a:cubicBezTo>
                    <a:lnTo>
                      <a:pt x="1680" y="1605"/>
                    </a:lnTo>
                    <a:cubicBezTo>
                      <a:pt x="1730" y="1630"/>
                      <a:pt x="1780" y="1630"/>
                      <a:pt x="1830" y="1630"/>
                    </a:cubicBezTo>
                    <a:cubicBezTo>
                      <a:pt x="1905" y="1605"/>
                      <a:pt x="1980" y="1554"/>
                      <a:pt x="2005" y="1479"/>
                    </a:cubicBezTo>
                    <a:cubicBezTo>
                      <a:pt x="2005" y="1479"/>
                      <a:pt x="2005" y="1479"/>
                      <a:pt x="2005" y="1454"/>
                    </a:cubicBezTo>
                    <a:cubicBezTo>
                      <a:pt x="2030" y="1454"/>
                      <a:pt x="2030" y="1429"/>
                      <a:pt x="2055" y="1429"/>
                    </a:cubicBezTo>
                    <a:cubicBezTo>
                      <a:pt x="2106" y="1429"/>
                      <a:pt x="2131" y="1429"/>
                      <a:pt x="2156" y="1454"/>
                    </a:cubicBezTo>
                    <a:cubicBezTo>
                      <a:pt x="2181" y="1454"/>
                      <a:pt x="2206" y="1454"/>
                      <a:pt x="2206" y="1479"/>
                    </a:cubicBezTo>
                    <a:cubicBezTo>
                      <a:pt x="2231" y="1504"/>
                      <a:pt x="2281" y="1529"/>
                      <a:pt x="2306" y="1529"/>
                    </a:cubicBezTo>
                    <a:cubicBezTo>
                      <a:pt x="2321" y="1537"/>
                      <a:pt x="2335" y="1540"/>
                      <a:pt x="2350" y="1540"/>
                    </a:cubicBezTo>
                    <a:cubicBezTo>
                      <a:pt x="2386" y="1540"/>
                      <a:pt x="2421" y="1522"/>
                      <a:pt x="2456" y="1504"/>
                    </a:cubicBezTo>
                    <a:cubicBezTo>
                      <a:pt x="2482" y="1454"/>
                      <a:pt x="2482" y="1404"/>
                      <a:pt x="2482" y="1354"/>
                    </a:cubicBezTo>
                    <a:cubicBezTo>
                      <a:pt x="2456" y="1329"/>
                      <a:pt x="2456" y="1329"/>
                      <a:pt x="2431" y="1329"/>
                    </a:cubicBezTo>
                    <a:cubicBezTo>
                      <a:pt x="2406" y="1329"/>
                      <a:pt x="2406" y="1354"/>
                      <a:pt x="2406" y="1379"/>
                    </a:cubicBezTo>
                    <a:cubicBezTo>
                      <a:pt x="2431" y="1404"/>
                      <a:pt x="2406" y="1429"/>
                      <a:pt x="2406" y="1454"/>
                    </a:cubicBezTo>
                    <a:cubicBezTo>
                      <a:pt x="2381" y="1479"/>
                      <a:pt x="2356" y="1479"/>
                      <a:pt x="2331" y="1479"/>
                    </a:cubicBezTo>
                    <a:cubicBezTo>
                      <a:pt x="2306" y="1479"/>
                      <a:pt x="2281" y="1454"/>
                      <a:pt x="2256" y="1429"/>
                    </a:cubicBezTo>
                    <a:cubicBezTo>
                      <a:pt x="2231" y="1404"/>
                      <a:pt x="2231" y="1404"/>
                      <a:pt x="2206" y="1379"/>
                    </a:cubicBezTo>
                    <a:cubicBezTo>
                      <a:pt x="2156" y="1354"/>
                      <a:pt x="2106" y="1354"/>
                      <a:pt x="2030" y="1354"/>
                    </a:cubicBezTo>
                    <a:cubicBezTo>
                      <a:pt x="2030" y="1379"/>
                      <a:pt x="2005" y="1379"/>
                      <a:pt x="2005" y="1379"/>
                    </a:cubicBezTo>
                    <a:cubicBezTo>
                      <a:pt x="2005" y="1354"/>
                      <a:pt x="1980" y="1329"/>
                      <a:pt x="1980" y="1304"/>
                    </a:cubicBezTo>
                    <a:lnTo>
                      <a:pt x="1980" y="1279"/>
                    </a:lnTo>
                    <a:cubicBezTo>
                      <a:pt x="1955" y="1229"/>
                      <a:pt x="1955" y="1204"/>
                      <a:pt x="1955" y="1179"/>
                    </a:cubicBezTo>
                    <a:cubicBezTo>
                      <a:pt x="1955" y="1153"/>
                      <a:pt x="1955" y="1128"/>
                      <a:pt x="1980" y="1128"/>
                    </a:cubicBezTo>
                    <a:cubicBezTo>
                      <a:pt x="2005" y="1128"/>
                      <a:pt x="2030" y="1103"/>
                      <a:pt x="2055" y="1078"/>
                    </a:cubicBezTo>
                    <a:cubicBezTo>
                      <a:pt x="2055" y="1028"/>
                      <a:pt x="2005" y="1003"/>
                      <a:pt x="1980" y="1003"/>
                    </a:cubicBezTo>
                    <a:cubicBezTo>
                      <a:pt x="1880" y="1003"/>
                      <a:pt x="1830" y="1078"/>
                      <a:pt x="1805" y="1153"/>
                    </a:cubicBezTo>
                    <a:cubicBezTo>
                      <a:pt x="1805" y="1229"/>
                      <a:pt x="1830" y="1279"/>
                      <a:pt x="1855" y="1329"/>
                    </a:cubicBezTo>
                    <a:lnTo>
                      <a:pt x="1855" y="1354"/>
                    </a:lnTo>
                    <a:cubicBezTo>
                      <a:pt x="1880" y="1379"/>
                      <a:pt x="1880" y="1429"/>
                      <a:pt x="1880" y="1454"/>
                    </a:cubicBezTo>
                    <a:cubicBezTo>
                      <a:pt x="1855" y="1479"/>
                      <a:pt x="1830" y="1479"/>
                      <a:pt x="1805" y="1504"/>
                    </a:cubicBezTo>
                    <a:cubicBezTo>
                      <a:pt x="1780" y="1504"/>
                      <a:pt x="1755" y="1504"/>
                      <a:pt x="1705" y="1479"/>
                    </a:cubicBezTo>
                    <a:cubicBezTo>
                      <a:pt x="1579" y="1454"/>
                      <a:pt x="1479" y="1379"/>
                      <a:pt x="1429" y="1304"/>
                    </a:cubicBezTo>
                    <a:cubicBezTo>
                      <a:pt x="1429" y="1279"/>
                      <a:pt x="1429" y="1279"/>
                      <a:pt x="1429" y="1279"/>
                    </a:cubicBezTo>
                    <a:cubicBezTo>
                      <a:pt x="1429" y="1153"/>
                      <a:pt x="1454" y="1003"/>
                      <a:pt x="1529" y="903"/>
                    </a:cubicBezTo>
                    <a:cubicBezTo>
                      <a:pt x="1579" y="828"/>
                      <a:pt x="1680" y="752"/>
                      <a:pt x="1805" y="752"/>
                    </a:cubicBezTo>
                    <a:cubicBezTo>
                      <a:pt x="1855" y="752"/>
                      <a:pt x="1905" y="702"/>
                      <a:pt x="1905" y="652"/>
                    </a:cubicBezTo>
                    <a:cubicBezTo>
                      <a:pt x="1905" y="602"/>
                      <a:pt x="1855" y="552"/>
                      <a:pt x="1805" y="552"/>
                    </a:cubicBezTo>
                    <a:cubicBezTo>
                      <a:pt x="1680" y="552"/>
                      <a:pt x="1554" y="602"/>
                      <a:pt x="1454" y="702"/>
                    </a:cubicBezTo>
                    <a:cubicBezTo>
                      <a:pt x="1404" y="702"/>
                      <a:pt x="1379" y="677"/>
                      <a:pt x="1354" y="627"/>
                    </a:cubicBezTo>
                    <a:cubicBezTo>
                      <a:pt x="1329" y="577"/>
                      <a:pt x="1329" y="527"/>
                      <a:pt x="1354" y="502"/>
                    </a:cubicBezTo>
                    <a:cubicBezTo>
                      <a:pt x="1379" y="477"/>
                      <a:pt x="1404" y="477"/>
                      <a:pt x="1429" y="452"/>
                    </a:cubicBezTo>
                    <a:cubicBezTo>
                      <a:pt x="1454" y="452"/>
                      <a:pt x="1479" y="452"/>
                      <a:pt x="1504" y="427"/>
                    </a:cubicBezTo>
                    <a:cubicBezTo>
                      <a:pt x="1554" y="402"/>
                      <a:pt x="1604" y="326"/>
                      <a:pt x="1629" y="251"/>
                    </a:cubicBezTo>
                    <a:cubicBezTo>
                      <a:pt x="1654" y="176"/>
                      <a:pt x="1629" y="76"/>
                      <a:pt x="1554" y="26"/>
                    </a:cubicBezTo>
                    <a:cubicBezTo>
                      <a:pt x="1504" y="1"/>
                      <a:pt x="1454" y="1"/>
                      <a:pt x="1404" y="1"/>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50"/>
              <p:cNvSpPr/>
              <p:nvPr/>
            </p:nvSpPr>
            <p:spPr>
              <a:xfrm>
                <a:off x="7580556" y="3927768"/>
                <a:ext cx="266168" cy="239663"/>
              </a:xfrm>
              <a:custGeom>
                <a:rect b="b" l="l" r="r" t="t"/>
                <a:pathLst>
                  <a:path extrusionOk="0" h="3228" w="3585">
                    <a:moveTo>
                      <a:pt x="477" y="1"/>
                    </a:moveTo>
                    <a:cubicBezTo>
                      <a:pt x="427" y="26"/>
                      <a:pt x="377" y="51"/>
                      <a:pt x="377" y="101"/>
                    </a:cubicBezTo>
                    <a:cubicBezTo>
                      <a:pt x="327" y="176"/>
                      <a:pt x="352" y="252"/>
                      <a:pt x="402" y="327"/>
                    </a:cubicBezTo>
                    <a:cubicBezTo>
                      <a:pt x="452" y="377"/>
                      <a:pt x="527" y="402"/>
                      <a:pt x="602" y="427"/>
                    </a:cubicBezTo>
                    <a:cubicBezTo>
                      <a:pt x="627" y="427"/>
                      <a:pt x="653" y="427"/>
                      <a:pt x="678" y="402"/>
                    </a:cubicBezTo>
                    <a:cubicBezTo>
                      <a:pt x="703" y="402"/>
                      <a:pt x="728" y="402"/>
                      <a:pt x="753" y="427"/>
                    </a:cubicBezTo>
                    <a:cubicBezTo>
                      <a:pt x="803" y="427"/>
                      <a:pt x="828" y="477"/>
                      <a:pt x="828" y="527"/>
                    </a:cubicBezTo>
                    <a:cubicBezTo>
                      <a:pt x="828" y="577"/>
                      <a:pt x="803" y="602"/>
                      <a:pt x="778" y="628"/>
                    </a:cubicBezTo>
                    <a:cubicBezTo>
                      <a:pt x="732" y="618"/>
                      <a:pt x="683" y="613"/>
                      <a:pt x="633" y="613"/>
                    </a:cubicBezTo>
                    <a:cubicBezTo>
                      <a:pt x="546" y="613"/>
                      <a:pt x="456" y="630"/>
                      <a:pt x="377" y="678"/>
                    </a:cubicBezTo>
                    <a:cubicBezTo>
                      <a:pt x="327" y="703"/>
                      <a:pt x="327" y="753"/>
                      <a:pt x="352" y="803"/>
                    </a:cubicBezTo>
                    <a:cubicBezTo>
                      <a:pt x="370" y="840"/>
                      <a:pt x="402" y="863"/>
                      <a:pt x="437" y="863"/>
                    </a:cubicBezTo>
                    <a:cubicBezTo>
                      <a:pt x="450" y="863"/>
                      <a:pt x="464" y="860"/>
                      <a:pt x="477" y="853"/>
                    </a:cubicBezTo>
                    <a:cubicBezTo>
                      <a:pt x="526" y="824"/>
                      <a:pt x="572" y="813"/>
                      <a:pt x="615" y="813"/>
                    </a:cubicBezTo>
                    <a:cubicBezTo>
                      <a:pt x="681" y="813"/>
                      <a:pt x="742" y="838"/>
                      <a:pt x="803" y="853"/>
                    </a:cubicBezTo>
                    <a:cubicBezTo>
                      <a:pt x="903" y="903"/>
                      <a:pt x="1003" y="1003"/>
                      <a:pt x="1079" y="1129"/>
                    </a:cubicBezTo>
                    <a:cubicBezTo>
                      <a:pt x="1079" y="1129"/>
                      <a:pt x="1079" y="1129"/>
                      <a:pt x="1079" y="1154"/>
                    </a:cubicBezTo>
                    <a:cubicBezTo>
                      <a:pt x="1054" y="1254"/>
                      <a:pt x="1003" y="1354"/>
                      <a:pt x="928" y="1430"/>
                    </a:cubicBezTo>
                    <a:cubicBezTo>
                      <a:pt x="878" y="1480"/>
                      <a:pt x="853" y="1505"/>
                      <a:pt x="828" y="1505"/>
                    </a:cubicBezTo>
                    <a:cubicBezTo>
                      <a:pt x="803" y="1505"/>
                      <a:pt x="778" y="1505"/>
                      <a:pt x="753" y="1480"/>
                    </a:cubicBezTo>
                    <a:cubicBezTo>
                      <a:pt x="728" y="1480"/>
                      <a:pt x="728" y="1430"/>
                      <a:pt x="703" y="1379"/>
                    </a:cubicBezTo>
                    <a:cubicBezTo>
                      <a:pt x="703" y="1329"/>
                      <a:pt x="703" y="1279"/>
                      <a:pt x="678" y="1204"/>
                    </a:cubicBezTo>
                    <a:cubicBezTo>
                      <a:pt x="642" y="1169"/>
                      <a:pt x="582" y="1133"/>
                      <a:pt x="523" y="1133"/>
                    </a:cubicBezTo>
                    <a:cubicBezTo>
                      <a:pt x="498" y="1133"/>
                      <a:pt x="474" y="1139"/>
                      <a:pt x="452" y="1154"/>
                    </a:cubicBezTo>
                    <a:cubicBezTo>
                      <a:pt x="402" y="1154"/>
                      <a:pt x="402" y="1204"/>
                      <a:pt x="427" y="1229"/>
                    </a:cubicBezTo>
                    <a:cubicBezTo>
                      <a:pt x="442" y="1258"/>
                      <a:pt x="456" y="1271"/>
                      <a:pt x="471" y="1271"/>
                    </a:cubicBezTo>
                    <a:cubicBezTo>
                      <a:pt x="481" y="1271"/>
                      <a:pt x="492" y="1264"/>
                      <a:pt x="502" y="1254"/>
                    </a:cubicBezTo>
                    <a:cubicBezTo>
                      <a:pt x="527" y="1254"/>
                      <a:pt x="552" y="1279"/>
                      <a:pt x="552" y="1279"/>
                    </a:cubicBezTo>
                    <a:cubicBezTo>
                      <a:pt x="577" y="1304"/>
                      <a:pt x="577" y="1354"/>
                      <a:pt x="577" y="1379"/>
                    </a:cubicBezTo>
                    <a:lnTo>
                      <a:pt x="577" y="1404"/>
                    </a:lnTo>
                    <a:cubicBezTo>
                      <a:pt x="577" y="1430"/>
                      <a:pt x="602" y="1455"/>
                      <a:pt x="602" y="1505"/>
                    </a:cubicBezTo>
                    <a:lnTo>
                      <a:pt x="552" y="1505"/>
                    </a:lnTo>
                    <a:cubicBezTo>
                      <a:pt x="502" y="1505"/>
                      <a:pt x="452" y="1555"/>
                      <a:pt x="427" y="1580"/>
                    </a:cubicBezTo>
                    <a:cubicBezTo>
                      <a:pt x="427" y="1605"/>
                      <a:pt x="402" y="1630"/>
                      <a:pt x="402" y="1655"/>
                    </a:cubicBezTo>
                    <a:cubicBezTo>
                      <a:pt x="402" y="1680"/>
                      <a:pt x="377" y="1705"/>
                      <a:pt x="352" y="1730"/>
                    </a:cubicBezTo>
                    <a:cubicBezTo>
                      <a:pt x="352" y="1755"/>
                      <a:pt x="302" y="1755"/>
                      <a:pt x="277" y="1755"/>
                    </a:cubicBezTo>
                    <a:cubicBezTo>
                      <a:pt x="252" y="1730"/>
                      <a:pt x="252" y="1705"/>
                      <a:pt x="252" y="1680"/>
                    </a:cubicBezTo>
                    <a:cubicBezTo>
                      <a:pt x="226" y="1655"/>
                      <a:pt x="226" y="1655"/>
                      <a:pt x="201" y="1655"/>
                    </a:cubicBezTo>
                    <a:cubicBezTo>
                      <a:pt x="176" y="1655"/>
                      <a:pt x="176" y="1680"/>
                      <a:pt x="176" y="1680"/>
                    </a:cubicBezTo>
                    <a:cubicBezTo>
                      <a:pt x="176" y="1730"/>
                      <a:pt x="226" y="1780"/>
                      <a:pt x="252" y="1805"/>
                    </a:cubicBezTo>
                    <a:cubicBezTo>
                      <a:pt x="266" y="1813"/>
                      <a:pt x="283" y="1816"/>
                      <a:pt x="300" y="1816"/>
                    </a:cubicBezTo>
                    <a:cubicBezTo>
                      <a:pt x="341" y="1816"/>
                      <a:pt x="384" y="1798"/>
                      <a:pt x="402" y="1780"/>
                    </a:cubicBezTo>
                    <a:cubicBezTo>
                      <a:pt x="427" y="1755"/>
                      <a:pt x="452" y="1705"/>
                      <a:pt x="452" y="1680"/>
                    </a:cubicBezTo>
                    <a:cubicBezTo>
                      <a:pt x="477" y="1655"/>
                      <a:pt x="477" y="1630"/>
                      <a:pt x="477" y="1630"/>
                    </a:cubicBezTo>
                    <a:cubicBezTo>
                      <a:pt x="502" y="1605"/>
                      <a:pt x="527" y="1580"/>
                      <a:pt x="577" y="1555"/>
                    </a:cubicBezTo>
                    <a:lnTo>
                      <a:pt x="627" y="1555"/>
                    </a:lnTo>
                    <a:cubicBezTo>
                      <a:pt x="653" y="1580"/>
                      <a:pt x="653" y="1580"/>
                      <a:pt x="653" y="1580"/>
                    </a:cubicBezTo>
                    <a:cubicBezTo>
                      <a:pt x="689" y="1617"/>
                      <a:pt x="739" y="1640"/>
                      <a:pt x="793" y="1640"/>
                    </a:cubicBezTo>
                    <a:cubicBezTo>
                      <a:pt x="813" y="1640"/>
                      <a:pt x="833" y="1637"/>
                      <a:pt x="853" y="1630"/>
                    </a:cubicBezTo>
                    <a:cubicBezTo>
                      <a:pt x="903" y="1605"/>
                      <a:pt x="953" y="1580"/>
                      <a:pt x="1003" y="1555"/>
                    </a:cubicBezTo>
                    <a:cubicBezTo>
                      <a:pt x="1003" y="1555"/>
                      <a:pt x="1003" y="1530"/>
                      <a:pt x="1003" y="1530"/>
                    </a:cubicBezTo>
                    <a:cubicBezTo>
                      <a:pt x="1079" y="1480"/>
                      <a:pt x="1129" y="1404"/>
                      <a:pt x="1154" y="1354"/>
                    </a:cubicBezTo>
                    <a:cubicBezTo>
                      <a:pt x="1179" y="1430"/>
                      <a:pt x="1204" y="1530"/>
                      <a:pt x="1229" y="1630"/>
                    </a:cubicBezTo>
                    <a:cubicBezTo>
                      <a:pt x="1254" y="1730"/>
                      <a:pt x="1279" y="1831"/>
                      <a:pt x="1304" y="1931"/>
                    </a:cubicBezTo>
                    <a:cubicBezTo>
                      <a:pt x="1304" y="1956"/>
                      <a:pt x="1304" y="1981"/>
                      <a:pt x="1304" y="2006"/>
                    </a:cubicBezTo>
                    <a:cubicBezTo>
                      <a:pt x="1329" y="2031"/>
                      <a:pt x="1329" y="2056"/>
                      <a:pt x="1354" y="2081"/>
                    </a:cubicBezTo>
                    <a:cubicBezTo>
                      <a:pt x="1429" y="2282"/>
                      <a:pt x="1580" y="2482"/>
                      <a:pt x="1780" y="2557"/>
                    </a:cubicBezTo>
                    <a:cubicBezTo>
                      <a:pt x="1755" y="2582"/>
                      <a:pt x="1705" y="2607"/>
                      <a:pt x="1705" y="2633"/>
                    </a:cubicBezTo>
                    <a:cubicBezTo>
                      <a:pt x="1680" y="2633"/>
                      <a:pt x="1655" y="2607"/>
                      <a:pt x="1605" y="2582"/>
                    </a:cubicBezTo>
                    <a:cubicBezTo>
                      <a:pt x="1580" y="2557"/>
                      <a:pt x="1530" y="2532"/>
                      <a:pt x="1505" y="2507"/>
                    </a:cubicBezTo>
                    <a:cubicBezTo>
                      <a:pt x="1431" y="2478"/>
                      <a:pt x="1366" y="2466"/>
                      <a:pt x="1305" y="2466"/>
                    </a:cubicBezTo>
                    <a:cubicBezTo>
                      <a:pt x="1262" y="2466"/>
                      <a:pt x="1220" y="2472"/>
                      <a:pt x="1179" y="2482"/>
                    </a:cubicBezTo>
                    <a:lnTo>
                      <a:pt x="978" y="2482"/>
                    </a:lnTo>
                    <a:cubicBezTo>
                      <a:pt x="928" y="2457"/>
                      <a:pt x="878" y="2432"/>
                      <a:pt x="828" y="2407"/>
                    </a:cubicBezTo>
                    <a:cubicBezTo>
                      <a:pt x="803" y="2382"/>
                      <a:pt x="803" y="2332"/>
                      <a:pt x="803" y="2307"/>
                    </a:cubicBezTo>
                    <a:cubicBezTo>
                      <a:pt x="803" y="2257"/>
                      <a:pt x="828" y="2257"/>
                      <a:pt x="853" y="2257"/>
                    </a:cubicBezTo>
                    <a:lnTo>
                      <a:pt x="878" y="2257"/>
                    </a:lnTo>
                    <a:cubicBezTo>
                      <a:pt x="914" y="2274"/>
                      <a:pt x="949" y="2292"/>
                      <a:pt x="993" y="2292"/>
                    </a:cubicBezTo>
                    <a:cubicBezTo>
                      <a:pt x="1012" y="2292"/>
                      <a:pt x="1031" y="2289"/>
                      <a:pt x="1054" y="2282"/>
                    </a:cubicBezTo>
                    <a:cubicBezTo>
                      <a:pt x="1104" y="2257"/>
                      <a:pt x="1129" y="2232"/>
                      <a:pt x="1154" y="2181"/>
                    </a:cubicBezTo>
                    <a:cubicBezTo>
                      <a:pt x="1154" y="2106"/>
                      <a:pt x="1154" y="2056"/>
                      <a:pt x="1129" y="1981"/>
                    </a:cubicBezTo>
                    <a:cubicBezTo>
                      <a:pt x="1055" y="1871"/>
                      <a:pt x="915" y="1801"/>
                      <a:pt x="776" y="1801"/>
                    </a:cubicBezTo>
                    <a:cubicBezTo>
                      <a:pt x="725" y="1801"/>
                      <a:pt x="674" y="1810"/>
                      <a:pt x="627" y="1831"/>
                    </a:cubicBezTo>
                    <a:cubicBezTo>
                      <a:pt x="577" y="1856"/>
                      <a:pt x="577" y="1931"/>
                      <a:pt x="602" y="1981"/>
                    </a:cubicBezTo>
                    <a:cubicBezTo>
                      <a:pt x="617" y="2010"/>
                      <a:pt x="640" y="2022"/>
                      <a:pt x="667" y="2022"/>
                    </a:cubicBezTo>
                    <a:cubicBezTo>
                      <a:pt x="686" y="2022"/>
                      <a:pt x="707" y="2016"/>
                      <a:pt x="728" y="2006"/>
                    </a:cubicBezTo>
                    <a:cubicBezTo>
                      <a:pt x="746" y="2000"/>
                      <a:pt x="767" y="1997"/>
                      <a:pt x="788" y="1997"/>
                    </a:cubicBezTo>
                    <a:cubicBezTo>
                      <a:pt x="850" y="1997"/>
                      <a:pt x="916" y="2025"/>
                      <a:pt x="953" y="2081"/>
                    </a:cubicBezTo>
                    <a:cubicBezTo>
                      <a:pt x="928" y="2056"/>
                      <a:pt x="903" y="2056"/>
                      <a:pt x="903" y="2056"/>
                    </a:cubicBezTo>
                    <a:cubicBezTo>
                      <a:pt x="887" y="2053"/>
                      <a:pt x="871" y="2051"/>
                      <a:pt x="855" y="2051"/>
                    </a:cubicBezTo>
                    <a:cubicBezTo>
                      <a:pt x="747" y="2051"/>
                      <a:pt x="646" y="2122"/>
                      <a:pt x="602" y="2232"/>
                    </a:cubicBezTo>
                    <a:cubicBezTo>
                      <a:pt x="602" y="2307"/>
                      <a:pt x="602" y="2357"/>
                      <a:pt x="602" y="2407"/>
                    </a:cubicBezTo>
                    <a:lnTo>
                      <a:pt x="577" y="2407"/>
                    </a:lnTo>
                    <a:cubicBezTo>
                      <a:pt x="552" y="2382"/>
                      <a:pt x="502" y="2357"/>
                      <a:pt x="452" y="2307"/>
                    </a:cubicBezTo>
                    <a:cubicBezTo>
                      <a:pt x="452" y="2282"/>
                      <a:pt x="402" y="2282"/>
                      <a:pt x="377" y="2257"/>
                    </a:cubicBezTo>
                    <a:cubicBezTo>
                      <a:pt x="341" y="2221"/>
                      <a:pt x="281" y="2186"/>
                      <a:pt x="213" y="2186"/>
                    </a:cubicBezTo>
                    <a:cubicBezTo>
                      <a:pt x="185" y="2186"/>
                      <a:pt x="156" y="2192"/>
                      <a:pt x="126" y="2206"/>
                    </a:cubicBezTo>
                    <a:cubicBezTo>
                      <a:pt x="51" y="2232"/>
                      <a:pt x="1" y="2282"/>
                      <a:pt x="1" y="2357"/>
                    </a:cubicBezTo>
                    <a:cubicBezTo>
                      <a:pt x="1" y="2432"/>
                      <a:pt x="26" y="2507"/>
                      <a:pt x="76" y="2532"/>
                    </a:cubicBezTo>
                    <a:cubicBezTo>
                      <a:pt x="89" y="2545"/>
                      <a:pt x="95" y="2551"/>
                      <a:pt x="101" y="2551"/>
                    </a:cubicBezTo>
                    <a:cubicBezTo>
                      <a:pt x="107" y="2551"/>
                      <a:pt x="114" y="2545"/>
                      <a:pt x="126" y="2532"/>
                    </a:cubicBezTo>
                    <a:cubicBezTo>
                      <a:pt x="126" y="2507"/>
                      <a:pt x="126" y="2507"/>
                      <a:pt x="126" y="2482"/>
                    </a:cubicBezTo>
                    <a:cubicBezTo>
                      <a:pt x="76" y="2457"/>
                      <a:pt x="51" y="2407"/>
                      <a:pt x="76" y="2357"/>
                    </a:cubicBezTo>
                    <a:cubicBezTo>
                      <a:pt x="76" y="2332"/>
                      <a:pt x="101" y="2282"/>
                      <a:pt x="151" y="2257"/>
                    </a:cubicBezTo>
                    <a:cubicBezTo>
                      <a:pt x="166" y="2252"/>
                      <a:pt x="181" y="2250"/>
                      <a:pt x="196" y="2250"/>
                    </a:cubicBezTo>
                    <a:cubicBezTo>
                      <a:pt x="262" y="2250"/>
                      <a:pt x="331" y="2286"/>
                      <a:pt x="352" y="2307"/>
                    </a:cubicBezTo>
                    <a:cubicBezTo>
                      <a:pt x="377" y="2332"/>
                      <a:pt x="402" y="2357"/>
                      <a:pt x="427" y="2357"/>
                    </a:cubicBezTo>
                    <a:cubicBezTo>
                      <a:pt x="452" y="2407"/>
                      <a:pt x="502" y="2432"/>
                      <a:pt x="552" y="2457"/>
                    </a:cubicBezTo>
                    <a:cubicBezTo>
                      <a:pt x="577" y="2482"/>
                      <a:pt x="627" y="2482"/>
                      <a:pt x="653" y="2482"/>
                    </a:cubicBezTo>
                    <a:cubicBezTo>
                      <a:pt x="653" y="2507"/>
                      <a:pt x="678" y="2532"/>
                      <a:pt x="703" y="2557"/>
                    </a:cubicBezTo>
                    <a:cubicBezTo>
                      <a:pt x="753" y="2607"/>
                      <a:pt x="828" y="2658"/>
                      <a:pt x="953" y="2683"/>
                    </a:cubicBezTo>
                    <a:lnTo>
                      <a:pt x="1028" y="2683"/>
                    </a:lnTo>
                    <a:cubicBezTo>
                      <a:pt x="1003" y="2733"/>
                      <a:pt x="953" y="2783"/>
                      <a:pt x="928" y="2833"/>
                    </a:cubicBezTo>
                    <a:cubicBezTo>
                      <a:pt x="878" y="2958"/>
                      <a:pt x="928" y="3159"/>
                      <a:pt x="1079" y="3209"/>
                    </a:cubicBezTo>
                    <a:cubicBezTo>
                      <a:pt x="1104" y="3222"/>
                      <a:pt x="1135" y="3228"/>
                      <a:pt x="1166" y="3228"/>
                    </a:cubicBezTo>
                    <a:cubicBezTo>
                      <a:pt x="1198" y="3228"/>
                      <a:pt x="1229" y="3222"/>
                      <a:pt x="1254" y="3209"/>
                    </a:cubicBezTo>
                    <a:cubicBezTo>
                      <a:pt x="1254" y="3209"/>
                      <a:pt x="1254" y="3209"/>
                      <a:pt x="1254" y="3184"/>
                    </a:cubicBezTo>
                    <a:cubicBezTo>
                      <a:pt x="1279" y="3159"/>
                      <a:pt x="1304" y="3134"/>
                      <a:pt x="1304" y="3084"/>
                    </a:cubicBezTo>
                    <a:cubicBezTo>
                      <a:pt x="1304" y="3034"/>
                      <a:pt x="1279" y="3008"/>
                      <a:pt x="1229" y="2983"/>
                    </a:cubicBezTo>
                    <a:cubicBezTo>
                      <a:pt x="1204" y="2983"/>
                      <a:pt x="1154" y="2983"/>
                      <a:pt x="1154" y="3008"/>
                    </a:cubicBezTo>
                    <a:cubicBezTo>
                      <a:pt x="1129" y="3034"/>
                      <a:pt x="1129" y="3084"/>
                      <a:pt x="1154" y="3109"/>
                    </a:cubicBezTo>
                    <a:cubicBezTo>
                      <a:pt x="1154" y="3109"/>
                      <a:pt x="1129" y="3109"/>
                      <a:pt x="1129" y="3084"/>
                    </a:cubicBezTo>
                    <a:cubicBezTo>
                      <a:pt x="1054" y="3059"/>
                      <a:pt x="1028" y="2958"/>
                      <a:pt x="1054" y="2883"/>
                    </a:cubicBezTo>
                    <a:cubicBezTo>
                      <a:pt x="1104" y="2808"/>
                      <a:pt x="1179" y="2733"/>
                      <a:pt x="1279" y="2683"/>
                    </a:cubicBezTo>
                    <a:cubicBezTo>
                      <a:pt x="1279" y="2683"/>
                      <a:pt x="1304" y="2683"/>
                      <a:pt x="1304" y="2658"/>
                    </a:cubicBezTo>
                    <a:cubicBezTo>
                      <a:pt x="1329" y="2658"/>
                      <a:pt x="1379" y="2683"/>
                      <a:pt x="1404" y="2683"/>
                    </a:cubicBezTo>
                    <a:cubicBezTo>
                      <a:pt x="1429" y="2708"/>
                      <a:pt x="1455" y="2708"/>
                      <a:pt x="1480" y="2733"/>
                    </a:cubicBezTo>
                    <a:cubicBezTo>
                      <a:pt x="1521" y="2774"/>
                      <a:pt x="1595" y="2815"/>
                      <a:pt x="1689" y="2815"/>
                    </a:cubicBezTo>
                    <a:cubicBezTo>
                      <a:pt x="1710" y="2815"/>
                      <a:pt x="1732" y="2813"/>
                      <a:pt x="1755" y="2808"/>
                    </a:cubicBezTo>
                    <a:cubicBezTo>
                      <a:pt x="1780" y="2808"/>
                      <a:pt x="1830" y="2758"/>
                      <a:pt x="1881" y="2733"/>
                    </a:cubicBezTo>
                    <a:cubicBezTo>
                      <a:pt x="1956" y="2683"/>
                      <a:pt x="2031" y="2633"/>
                      <a:pt x="2106" y="2607"/>
                    </a:cubicBezTo>
                    <a:cubicBezTo>
                      <a:pt x="2181" y="2607"/>
                      <a:pt x="2282" y="2582"/>
                      <a:pt x="2357" y="2557"/>
                    </a:cubicBezTo>
                    <a:cubicBezTo>
                      <a:pt x="2432" y="2532"/>
                      <a:pt x="2507" y="2507"/>
                      <a:pt x="2557" y="2507"/>
                    </a:cubicBezTo>
                    <a:cubicBezTo>
                      <a:pt x="2587" y="2503"/>
                      <a:pt x="2618" y="2501"/>
                      <a:pt x="2648" y="2501"/>
                    </a:cubicBezTo>
                    <a:cubicBezTo>
                      <a:pt x="2975" y="2501"/>
                      <a:pt x="3316" y="2738"/>
                      <a:pt x="3384" y="3059"/>
                    </a:cubicBezTo>
                    <a:cubicBezTo>
                      <a:pt x="3409" y="3109"/>
                      <a:pt x="3460" y="3134"/>
                      <a:pt x="3510" y="3134"/>
                    </a:cubicBezTo>
                    <a:cubicBezTo>
                      <a:pt x="3535" y="3134"/>
                      <a:pt x="3535" y="3109"/>
                      <a:pt x="3560" y="3109"/>
                    </a:cubicBezTo>
                    <a:cubicBezTo>
                      <a:pt x="3585" y="3084"/>
                      <a:pt x="3585" y="3059"/>
                      <a:pt x="3585" y="3008"/>
                    </a:cubicBezTo>
                    <a:cubicBezTo>
                      <a:pt x="3485" y="2658"/>
                      <a:pt x="3159" y="2357"/>
                      <a:pt x="2808" y="2307"/>
                    </a:cubicBezTo>
                    <a:cubicBezTo>
                      <a:pt x="2833" y="2257"/>
                      <a:pt x="2833" y="2181"/>
                      <a:pt x="2808" y="2131"/>
                    </a:cubicBezTo>
                    <a:cubicBezTo>
                      <a:pt x="2783" y="2081"/>
                      <a:pt x="2733" y="2031"/>
                      <a:pt x="2708" y="2006"/>
                    </a:cubicBezTo>
                    <a:cubicBezTo>
                      <a:pt x="2683" y="1981"/>
                      <a:pt x="2658" y="1956"/>
                      <a:pt x="2632" y="1931"/>
                    </a:cubicBezTo>
                    <a:cubicBezTo>
                      <a:pt x="2582" y="1881"/>
                      <a:pt x="2582" y="1780"/>
                      <a:pt x="2607" y="1680"/>
                    </a:cubicBezTo>
                    <a:cubicBezTo>
                      <a:pt x="2607" y="1680"/>
                      <a:pt x="2607" y="1655"/>
                      <a:pt x="2582" y="1655"/>
                    </a:cubicBezTo>
                    <a:cubicBezTo>
                      <a:pt x="2582" y="1647"/>
                      <a:pt x="2580" y="1644"/>
                      <a:pt x="2575" y="1644"/>
                    </a:cubicBezTo>
                    <a:cubicBezTo>
                      <a:pt x="2566" y="1644"/>
                      <a:pt x="2549" y="1655"/>
                      <a:pt x="2532" y="1655"/>
                    </a:cubicBezTo>
                    <a:cubicBezTo>
                      <a:pt x="2507" y="1780"/>
                      <a:pt x="2507" y="1906"/>
                      <a:pt x="2582" y="1981"/>
                    </a:cubicBezTo>
                    <a:cubicBezTo>
                      <a:pt x="2607" y="2006"/>
                      <a:pt x="2632" y="2031"/>
                      <a:pt x="2658" y="2056"/>
                    </a:cubicBezTo>
                    <a:cubicBezTo>
                      <a:pt x="2683" y="2081"/>
                      <a:pt x="2733" y="2106"/>
                      <a:pt x="2733" y="2156"/>
                    </a:cubicBezTo>
                    <a:cubicBezTo>
                      <a:pt x="2758" y="2206"/>
                      <a:pt x="2758" y="2257"/>
                      <a:pt x="2733" y="2307"/>
                    </a:cubicBezTo>
                    <a:lnTo>
                      <a:pt x="2532" y="2307"/>
                    </a:lnTo>
                    <a:cubicBezTo>
                      <a:pt x="2457" y="2332"/>
                      <a:pt x="2382" y="2332"/>
                      <a:pt x="2307" y="2357"/>
                    </a:cubicBezTo>
                    <a:cubicBezTo>
                      <a:pt x="2282" y="2382"/>
                      <a:pt x="2257" y="2382"/>
                      <a:pt x="2231" y="2382"/>
                    </a:cubicBezTo>
                    <a:cubicBezTo>
                      <a:pt x="2131" y="2332"/>
                      <a:pt x="2081" y="2257"/>
                      <a:pt x="2056" y="2181"/>
                    </a:cubicBezTo>
                    <a:cubicBezTo>
                      <a:pt x="2031" y="2106"/>
                      <a:pt x="2031" y="2056"/>
                      <a:pt x="2056" y="2006"/>
                    </a:cubicBezTo>
                    <a:cubicBezTo>
                      <a:pt x="2081" y="1956"/>
                      <a:pt x="2131" y="1931"/>
                      <a:pt x="2181" y="1931"/>
                    </a:cubicBezTo>
                    <a:cubicBezTo>
                      <a:pt x="2181" y="1931"/>
                      <a:pt x="2206" y="1956"/>
                      <a:pt x="2206" y="1981"/>
                    </a:cubicBezTo>
                    <a:cubicBezTo>
                      <a:pt x="2231" y="1981"/>
                      <a:pt x="2231" y="2006"/>
                      <a:pt x="2231" y="2006"/>
                    </a:cubicBezTo>
                    <a:cubicBezTo>
                      <a:pt x="2206" y="2056"/>
                      <a:pt x="2231" y="2081"/>
                      <a:pt x="2257" y="2106"/>
                    </a:cubicBezTo>
                    <a:cubicBezTo>
                      <a:pt x="2264" y="2114"/>
                      <a:pt x="2273" y="2117"/>
                      <a:pt x="2283" y="2117"/>
                    </a:cubicBezTo>
                    <a:cubicBezTo>
                      <a:pt x="2307" y="2117"/>
                      <a:pt x="2332" y="2099"/>
                      <a:pt x="2332" y="2081"/>
                    </a:cubicBezTo>
                    <a:cubicBezTo>
                      <a:pt x="2357" y="2031"/>
                      <a:pt x="2357" y="1956"/>
                      <a:pt x="2332" y="1906"/>
                    </a:cubicBezTo>
                    <a:cubicBezTo>
                      <a:pt x="2307" y="1856"/>
                      <a:pt x="2257" y="1805"/>
                      <a:pt x="2206" y="1805"/>
                    </a:cubicBezTo>
                    <a:cubicBezTo>
                      <a:pt x="2189" y="1801"/>
                      <a:pt x="2171" y="1799"/>
                      <a:pt x="2153" y="1799"/>
                    </a:cubicBezTo>
                    <a:cubicBezTo>
                      <a:pt x="2065" y="1799"/>
                      <a:pt x="1972" y="1848"/>
                      <a:pt x="1931" y="1931"/>
                    </a:cubicBezTo>
                    <a:cubicBezTo>
                      <a:pt x="1881" y="2006"/>
                      <a:pt x="1881" y="2106"/>
                      <a:pt x="1906" y="2206"/>
                    </a:cubicBezTo>
                    <a:cubicBezTo>
                      <a:pt x="1931" y="2282"/>
                      <a:pt x="1981" y="2357"/>
                      <a:pt x="2056" y="2407"/>
                    </a:cubicBezTo>
                    <a:lnTo>
                      <a:pt x="1981" y="2407"/>
                    </a:lnTo>
                    <a:cubicBezTo>
                      <a:pt x="1730" y="2382"/>
                      <a:pt x="1580" y="2156"/>
                      <a:pt x="1505" y="1931"/>
                    </a:cubicBezTo>
                    <a:cubicBezTo>
                      <a:pt x="1480" y="1805"/>
                      <a:pt x="1480" y="1630"/>
                      <a:pt x="1530" y="1555"/>
                    </a:cubicBezTo>
                    <a:cubicBezTo>
                      <a:pt x="1555" y="1530"/>
                      <a:pt x="1605" y="1505"/>
                      <a:pt x="1630" y="1455"/>
                    </a:cubicBezTo>
                    <a:cubicBezTo>
                      <a:pt x="1705" y="1379"/>
                      <a:pt x="1805" y="1304"/>
                      <a:pt x="1805" y="1179"/>
                    </a:cubicBezTo>
                    <a:cubicBezTo>
                      <a:pt x="1805" y="1129"/>
                      <a:pt x="1805" y="1079"/>
                      <a:pt x="1780" y="1029"/>
                    </a:cubicBezTo>
                    <a:cubicBezTo>
                      <a:pt x="1780" y="1003"/>
                      <a:pt x="1780" y="978"/>
                      <a:pt x="1780" y="953"/>
                    </a:cubicBezTo>
                    <a:cubicBezTo>
                      <a:pt x="1805" y="928"/>
                      <a:pt x="1805" y="903"/>
                      <a:pt x="1805" y="903"/>
                    </a:cubicBezTo>
                    <a:cubicBezTo>
                      <a:pt x="1830" y="828"/>
                      <a:pt x="1830" y="778"/>
                      <a:pt x="1830" y="703"/>
                    </a:cubicBezTo>
                    <a:cubicBezTo>
                      <a:pt x="1830" y="602"/>
                      <a:pt x="1780" y="502"/>
                      <a:pt x="1680" y="452"/>
                    </a:cubicBezTo>
                    <a:cubicBezTo>
                      <a:pt x="1630" y="452"/>
                      <a:pt x="1605" y="477"/>
                      <a:pt x="1580" y="502"/>
                    </a:cubicBezTo>
                    <a:cubicBezTo>
                      <a:pt x="1580" y="527"/>
                      <a:pt x="1605" y="577"/>
                      <a:pt x="1630" y="577"/>
                    </a:cubicBezTo>
                    <a:cubicBezTo>
                      <a:pt x="1680" y="602"/>
                      <a:pt x="1705" y="653"/>
                      <a:pt x="1705" y="703"/>
                    </a:cubicBezTo>
                    <a:cubicBezTo>
                      <a:pt x="1705" y="753"/>
                      <a:pt x="1680" y="803"/>
                      <a:pt x="1680" y="853"/>
                    </a:cubicBezTo>
                    <a:cubicBezTo>
                      <a:pt x="1680" y="878"/>
                      <a:pt x="1680" y="878"/>
                      <a:pt x="1680" y="878"/>
                    </a:cubicBezTo>
                    <a:lnTo>
                      <a:pt x="1655" y="878"/>
                    </a:lnTo>
                    <a:cubicBezTo>
                      <a:pt x="1630" y="828"/>
                      <a:pt x="1580" y="803"/>
                      <a:pt x="1530" y="778"/>
                    </a:cubicBezTo>
                    <a:cubicBezTo>
                      <a:pt x="1505" y="753"/>
                      <a:pt x="1480" y="728"/>
                      <a:pt x="1455" y="728"/>
                    </a:cubicBezTo>
                    <a:cubicBezTo>
                      <a:pt x="1379" y="678"/>
                      <a:pt x="1354" y="628"/>
                      <a:pt x="1354" y="577"/>
                    </a:cubicBezTo>
                    <a:cubicBezTo>
                      <a:pt x="1329" y="552"/>
                      <a:pt x="1354" y="502"/>
                      <a:pt x="1379" y="502"/>
                    </a:cubicBezTo>
                    <a:cubicBezTo>
                      <a:pt x="1429" y="502"/>
                      <a:pt x="1455" y="427"/>
                      <a:pt x="1455" y="377"/>
                    </a:cubicBezTo>
                    <a:cubicBezTo>
                      <a:pt x="1429" y="327"/>
                      <a:pt x="1379" y="302"/>
                      <a:pt x="1329" y="302"/>
                    </a:cubicBezTo>
                    <a:cubicBezTo>
                      <a:pt x="1254" y="327"/>
                      <a:pt x="1204" y="377"/>
                      <a:pt x="1179" y="452"/>
                    </a:cubicBezTo>
                    <a:cubicBezTo>
                      <a:pt x="1179" y="452"/>
                      <a:pt x="1154" y="452"/>
                      <a:pt x="1154" y="427"/>
                    </a:cubicBezTo>
                    <a:cubicBezTo>
                      <a:pt x="1154" y="402"/>
                      <a:pt x="1129" y="377"/>
                      <a:pt x="1129" y="327"/>
                    </a:cubicBezTo>
                    <a:cubicBezTo>
                      <a:pt x="1129" y="327"/>
                      <a:pt x="1129" y="327"/>
                      <a:pt x="1129" y="302"/>
                    </a:cubicBezTo>
                    <a:cubicBezTo>
                      <a:pt x="1104" y="227"/>
                      <a:pt x="1079" y="201"/>
                      <a:pt x="1028" y="176"/>
                    </a:cubicBezTo>
                    <a:cubicBezTo>
                      <a:pt x="1020" y="168"/>
                      <a:pt x="1012" y="165"/>
                      <a:pt x="1004" y="165"/>
                    </a:cubicBezTo>
                    <a:cubicBezTo>
                      <a:pt x="989" y="165"/>
                      <a:pt x="978" y="176"/>
                      <a:pt x="978" y="176"/>
                    </a:cubicBezTo>
                    <a:cubicBezTo>
                      <a:pt x="978" y="201"/>
                      <a:pt x="978" y="227"/>
                      <a:pt x="1003" y="227"/>
                    </a:cubicBezTo>
                    <a:cubicBezTo>
                      <a:pt x="1028" y="252"/>
                      <a:pt x="1028" y="277"/>
                      <a:pt x="1054" y="327"/>
                    </a:cubicBezTo>
                    <a:cubicBezTo>
                      <a:pt x="1054" y="327"/>
                      <a:pt x="1054" y="352"/>
                      <a:pt x="1054" y="352"/>
                    </a:cubicBezTo>
                    <a:cubicBezTo>
                      <a:pt x="1079" y="402"/>
                      <a:pt x="1079" y="427"/>
                      <a:pt x="1104" y="477"/>
                    </a:cubicBezTo>
                    <a:cubicBezTo>
                      <a:pt x="1129" y="477"/>
                      <a:pt x="1129" y="502"/>
                      <a:pt x="1154" y="502"/>
                    </a:cubicBezTo>
                    <a:cubicBezTo>
                      <a:pt x="1129" y="552"/>
                      <a:pt x="1129" y="602"/>
                      <a:pt x="1154" y="628"/>
                    </a:cubicBezTo>
                    <a:cubicBezTo>
                      <a:pt x="1179" y="728"/>
                      <a:pt x="1229" y="803"/>
                      <a:pt x="1329" y="878"/>
                    </a:cubicBezTo>
                    <a:cubicBezTo>
                      <a:pt x="1354" y="903"/>
                      <a:pt x="1379" y="928"/>
                      <a:pt x="1429" y="928"/>
                    </a:cubicBezTo>
                    <a:cubicBezTo>
                      <a:pt x="1455" y="978"/>
                      <a:pt x="1505" y="1003"/>
                      <a:pt x="1530" y="1029"/>
                    </a:cubicBezTo>
                    <a:cubicBezTo>
                      <a:pt x="1580" y="1054"/>
                      <a:pt x="1605" y="1104"/>
                      <a:pt x="1605" y="1154"/>
                    </a:cubicBezTo>
                    <a:cubicBezTo>
                      <a:pt x="1605" y="1204"/>
                      <a:pt x="1555" y="1254"/>
                      <a:pt x="1480" y="1329"/>
                    </a:cubicBezTo>
                    <a:cubicBezTo>
                      <a:pt x="1455" y="1354"/>
                      <a:pt x="1429" y="1379"/>
                      <a:pt x="1379" y="1430"/>
                    </a:cubicBezTo>
                    <a:cubicBezTo>
                      <a:pt x="1354" y="1304"/>
                      <a:pt x="1304" y="1154"/>
                      <a:pt x="1254" y="1029"/>
                    </a:cubicBezTo>
                    <a:cubicBezTo>
                      <a:pt x="1179" y="878"/>
                      <a:pt x="1054" y="753"/>
                      <a:pt x="903" y="703"/>
                    </a:cubicBezTo>
                    <a:cubicBezTo>
                      <a:pt x="928" y="628"/>
                      <a:pt x="953" y="577"/>
                      <a:pt x="953" y="527"/>
                    </a:cubicBezTo>
                    <a:cubicBezTo>
                      <a:pt x="953" y="427"/>
                      <a:pt x="903" y="327"/>
                      <a:pt x="803" y="302"/>
                    </a:cubicBezTo>
                    <a:cubicBezTo>
                      <a:pt x="753" y="277"/>
                      <a:pt x="703" y="277"/>
                      <a:pt x="653" y="277"/>
                    </a:cubicBezTo>
                    <a:lnTo>
                      <a:pt x="602" y="277"/>
                    </a:lnTo>
                    <a:cubicBezTo>
                      <a:pt x="552" y="277"/>
                      <a:pt x="527" y="277"/>
                      <a:pt x="502" y="252"/>
                    </a:cubicBezTo>
                    <a:cubicBezTo>
                      <a:pt x="477" y="227"/>
                      <a:pt x="477" y="176"/>
                      <a:pt x="477" y="151"/>
                    </a:cubicBezTo>
                    <a:cubicBezTo>
                      <a:pt x="477" y="151"/>
                      <a:pt x="502" y="151"/>
                      <a:pt x="502" y="126"/>
                    </a:cubicBezTo>
                    <a:lnTo>
                      <a:pt x="527" y="126"/>
                    </a:lnTo>
                    <a:cubicBezTo>
                      <a:pt x="540" y="139"/>
                      <a:pt x="559" y="145"/>
                      <a:pt x="577" y="145"/>
                    </a:cubicBezTo>
                    <a:cubicBezTo>
                      <a:pt x="596" y="145"/>
                      <a:pt x="615" y="139"/>
                      <a:pt x="627" y="126"/>
                    </a:cubicBezTo>
                    <a:cubicBezTo>
                      <a:pt x="653" y="101"/>
                      <a:pt x="627" y="51"/>
                      <a:pt x="602" y="26"/>
                    </a:cubicBezTo>
                    <a:cubicBezTo>
                      <a:pt x="577" y="1"/>
                      <a:pt x="527" y="1"/>
                      <a:pt x="477" y="1"/>
                    </a:cubicBez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50"/>
              <p:cNvSpPr/>
              <p:nvPr/>
            </p:nvSpPr>
            <p:spPr>
              <a:xfrm>
                <a:off x="7048667" y="3544537"/>
                <a:ext cx="519195" cy="842384"/>
              </a:xfrm>
              <a:custGeom>
                <a:rect b="b" l="l" r="r" t="t"/>
                <a:pathLst>
                  <a:path extrusionOk="0" h="11346" w="6993">
                    <a:moveTo>
                      <a:pt x="5842" y="1"/>
                    </a:moveTo>
                    <a:cubicBezTo>
                      <a:pt x="5817" y="1"/>
                      <a:pt x="5791" y="3"/>
                      <a:pt x="5765" y="7"/>
                    </a:cubicBezTo>
                    <a:cubicBezTo>
                      <a:pt x="5564" y="7"/>
                      <a:pt x="5364" y="183"/>
                      <a:pt x="5314" y="408"/>
                    </a:cubicBezTo>
                    <a:cubicBezTo>
                      <a:pt x="5264" y="609"/>
                      <a:pt x="5314" y="809"/>
                      <a:pt x="5439" y="985"/>
                    </a:cubicBezTo>
                    <a:cubicBezTo>
                      <a:pt x="5464" y="1035"/>
                      <a:pt x="5489" y="1085"/>
                      <a:pt x="5539" y="1135"/>
                    </a:cubicBezTo>
                    <a:cubicBezTo>
                      <a:pt x="5589" y="1210"/>
                      <a:pt x="5639" y="1261"/>
                      <a:pt x="5665" y="1336"/>
                    </a:cubicBezTo>
                    <a:cubicBezTo>
                      <a:pt x="5690" y="1436"/>
                      <a:pt x="5614" y="1536"/>
                      <a:pt x="5514" y="1611"/>
                    </a:cubicBezTo>
                    <a:cubicBezTo>
                      <a:pt x="5439" y="1687"/>
                      <a:pt x="5314" y="1712"/>
                      <a:pt x="5213" y="1712"/>
                    </a:cubicBezTo>
                    <a:cubicBezTo>
                      <a:pt x="5088" y="1336"/>
                      <a:pt x="4862" y="1060"/>
                      <a:pt x="4562" y="885"/>
                    </a:cubicBezTo>
                    <a:cubicBezTo>
                      <a:pt x="4529" y="872"/>
                      <a:pt x="4494" y="865"/>
                      <a:pt x="4458" y="865"/>
                    </a:cubicBezTo>
                    <a:cubicBezTo>
                      <a:pt x="4354" y="865"/>
                      <a:pt x="4248" y="917"/>
                      <a:pt x="4211" y="1010"/>
                    </a:cubicBezTo>
                    <a:cubicBezTo>
                      <a:pt x="4136" y="1135"/>
                      <a:pt x="4186" y="1286"/>
                      <a:pt x="4311" y="1361"/>
                    </a:cubicBezTo>
                    <a:cubicBezTo>
                      <a:pt x="4612" y="1511"/>
                      <a:pt x="4737" y="1812"/>
                      <a:pt x="4762" y="2063"/>
                    </a:cubicBezTo>
                    <a:cubicBezTo>
                      <a:pt x="4812" y="2363"/>
                      <a:pt x="4737" y="2739"/>
                      <a:pt x="4587" y="3015"/>
                    </a:cubicBezTo>
                    <a:cubicBezTo>
                      <a:pt x="4587" y="3040"/>
                      <a:pt x="4562" y="3065"/>
                      <a:pt x="4562" y="3090"/>
                    </a:cubicBezTo>
                    <a:cubicBezTo>
                      <a:pt x="4374" y="3175"/>
                      <a:pt x="4176" y="3226"/>
                      <a:pt x="3973" y="3226"/>
                    </a:cubicBezTo>
                    <a:cubicBezTo>
                      <a:pt x="3877" y="3226"/>
                      <a:pt x="3781" y="3214"/>
                      <a:pt x="3685" y="3190"/>
                    </a:cubicBezTo>
                    <a:cubicBezTo>
                      <a:pt x="3559" y="3165"/>
                      <a:pt x="3484" y="3115"/>
                      <a:pt x="3409" y="3065"/>
                    </a:cubicBezTo>
                    <a:cubicBezTo>
                      <a:pt x="3359" y="3015"/>
                      <a:pt x="3309" y="2940"/>
                      <a:pt x="3334" y="2890"/>
                    </a:cubicBezTo>
                    <a:cubicBezTo>
                      <a:pt x="3334" y="2814"/>
                      <a:pt x="3409" y="2714"/>
                      <a:pt x="3484" y="2664"/>
                    </a:cubicBezTo>
                    <a:lnTo>
                      <a:pt x="3534" y="2639"/>
                    </a:lnTo>
                    <a:cubicBezTo>
                      <a:pt x="3609" y="2539"/>
                      <a:pt x="3735" y="2439"/>
                      <a:pt x="3785" y="2313"/>
                    </a:cubicBezTo>
                    <a:cubicBezTo>
                      <a:pt x="3885" y="2113"/>
                      <a:pt x="3835" y="1837"/>
                      <a:pt x="3609" y="1712"/>
                    </a:cubicBezTo>
                    <a:cubicBezTo>
                      <a:pt x="3592" y="1706"/>
                      <a:pt x="3572" y="1703"/>
                      <a:pt x="3553" y="1703"/>
                    </a:cubicBezTo>
                    <a:cubicBezTo>
                      <a:pt x="3490" y="1703"/>
                      <a:pt x="3422" y="1735"/>
                      <a:pt x="3384" y="1812"/>
                    </a:cubicBezTo>
                    <a:cubicBezTo>
                      <a:pt x="3334" y="1887"/>
                      <a:pt x="3384" y="1987"/>
                      <a:pt x="3459" y="2038"/>
                    </a:cubicBezTo>
                    <a:cubicBezTo>
                      <a:pt x="3484" y="2038"/>
                      <a:pt x="3509" y="2113"/>
                      <a:pt x="3484" y="2163"/>
                    </a:cubicBezTo>
                    <a:cubicBezTo>
                      <a:pt x="3434" y="2238"/>
                      <a:pt x="3359" y="2313"/>
                      <a:pt x="3284" y="2363"/>
                    </a:cubicBezTo>
                    <a:lnTo>
                      <a:pt x="3258" y="2413"/>
                    </a:lnTo>
                    <a:cubicBezTo>
                      <a:pt x="3208" y="2439"/>
                      <a:pt x="3133" y="2514"/>
                      <a:pt x="3108" y="2564"/>
                    </a:cubicBezTo>
                    <a:cubicBezTo>
                      <a:pt x="3083" y="2539"/>
                      <a:pt x="3058" y="2514"/>
                      <a:pt x="3033" y="2489"/>
                    </a:cubicBezTo>
                    <a:cubicBezTo>
                      <a:pt x="2933" y="2388"/>
                      <a:pt x="2782" y="2338"/>
                      <a:pt x="2632" y="2338"/>
                    </a:cubicBezTo>
                    <a:cubicBezTo>
                      <a:pt x="2582" y="2363"/>
                      <a:pt x="2507" y="2363"/>
                      <a:pt x="2456" y="2388"/>
                    </a:cubicBezTo>
                    <a:cubicBezTo>
                      <a:pt x="2381" y="2388"/>
                      <a:pt x="2306" y="2413"/>
                      <a:pt x="2231" y="2413"/>
                    </a:cubicBezTo>
                    <a:cubicBezTo>
                      <a:pt x="2156" y="2388"/>
                      <a:pt x="2106" y="2338"/>
                      <a:pt x="2106" y="2263"/>
                    </a:cubicBezTo>
                    <a:cubicBezTo>
                      <a:pt x="2081" y="2188"/>
                      <a:pt x="2106" y="2113"/>
                      <a:pt x="2156" y="2063"/>
                    </a:cubicBezTo>
                    <a:cubicBezTo>
                      <a:pt x="2181" y="2038"/>
                      <a:pt x="2206" y="1987"/>
                      <a:pt x="2156" y="1962"/>
                    </a:cubicBezTo>
                    <a:cubicBezTo>
                      <a:pt x="2141" y="1933"/>
                      <a:pt x="2118" y="1921"/>
                      <a:pt x="2091" y="1921"/>
                    </a:cubicBezTo>
                    <a:cubicBezTo>
                      <a:pt x="2072" y="1921"/>
                      <a:pt x="2051" y="1927"/>
                      <a:pt x="2030" y="1937"/>
                    </a:cubicBezTo>
                    <a:cubicBezTo>
                      <a:pt x="1930" y="2038"/>
                      <a:pt x="1905" y="2163"/>
                      <a:pt x="1930" y="2288"/>
                    </a:cubicBezTo>
                    <a:cubicBezTo>
                      <a:pt x="1955" y="2439"/>
                      <a:pt x="2055" y="2539"/>
                      <a:pt x="2181" y="2564"/>
                    </a:cubicBezTo>
                    <a:cubicBezTo>
                      <a:pt x="2217" y="2571"/>
                      <a:pt x="2252" y="2574"/>
                      <a:pt x="2285" y="2574"/>
                    </a:cubicBezTo>
                    <a:cubicBezTo>
                      <a:pt x="2365" y="2574"/>
                      <a:pt x="2436" y="2556"/>
                      <a:pt x="2507" y="2539"/>
                    </a:cubicBezTo>
                    <a:cubicBezTo>
                      <a:pt x="2557" y="2539"/>
                      <a:pt x="2607" y="2514"/>
                      <a:pt x="2657" y="2514"/>
                    </a:cubicBezTo>
                    <a:cubicBezTo>
                      <a:pt x="2732" y="2514"/>
                      <a:pt x="2832" y="2564"/>
                      <a:pt x="2908" y="2614"/>
                    </a:cubicBezTo>
                    <a:cubicBezTo>
                      <a:pt x="2958" y="2664"/>
                      <a:pt x="2983" y="2714"/>
                      <a:pt x="3008" y="2739"/>
                    </a:cubicBezTo>
                    <a:cubicBezTo>
                      <a:pt x="2983" y="2789"/>
                      <a:pt x="2983" y="2814"/>
                      <a:pt x="2983" y="2840"/>
                    </a:cubicBezTo>
                    <a:cubicBezTo>
                      <a:pt x="2958" y="3015"/>
                      <a:pt x="3033" y="3215"/>
                      <a:pt x="3183" y="3341"/>
                    </a:cubicBezTo>
                    <a:cubicBezTo>
                      <a:pt x="3284" y="3416"/>
                      <a:pt x="3409" y="3491"/>
                      <a:pt x="3584" y="3516"/>
                    </a:cubicBezTo>
                    <a:lnTo>
                      <a:pt x="3609" y="3541"/>
                    </a:lnTo>
                    <a:cubicBezTo>
                      <a:pt x="3725" y="3556"/>
                      <a:pt x="3849" y="3570"/>
                      <a:pt x="3972" y="3570"/>
                    </a:cubicBezTo>
                    <a:cubicBezTo>
                      <a:pt x="4062" y="3570"/>
                      <a:pt x="4151" y="3562"/>
                      <a:pt x="4236" y="3541"/>
                    </a:cubicBezTo>
                    <a:lnTo>
                      <a:pt x="4236" y="3541"/>
                    </a:lnTo>
                    <a:cubicBezTo>
                      <a:pt x="4086" y="3742"/>
                      <a:pt x="3910" y="3942"/>
                      <a:pt x="3710" y="4118"/>
                    </a:cubicBezTo>
                    <a:cubicBezTo>
                      <a:pt x="3534" y="4318"/>
                      <a:pt x="3334" y="4519"/>
                      <a:pt x="3158" y="4744"/>
                    </a:cubicBezTo>
                    <a:cubicBezTo>
                      <a:pt x="3133" y="4769"/>
                      <a:pt x="3108" y="4819"/>
                      <a:pt x="3058" y="4870"/>
                    </a:cubicBezTo>
                    <a:cubicBezTo>
                      <a:pt x="3008" y="4920"/>
                      <a:pt x="2958" y="4995"/>
                      <a:pt x="2933" y="5070"/>
                    </a:cubicBezTo>
                    <a:cubicBezTo>
                      <a:pt x="2632" y="5546"/>
                      <a:pt x="2406" y="6148"/>
                      <a:pt x="2507" y="6699"/>
                    </a:cubicBezTo>
                    <a:cubicBezTo>
                      <a:pt x="2406" y="6649"/>
                      <a:pt x="2306" y="6624"/>
                      <a:pt x="2281" y="6599"/>
                    </a:cubicBezTo>
                    <a:cubicBezTo>
                      <a:pt x="2231" y="6549"/>
                      <a:pt x="2231" y="6499"/>
                      <a:pt x="2231" y="6323"/>
                    </a:cubicBezTo>
                    <a:cubicBezTo>
                      <a:pt x="2231" y="6223"/>
                      <a:pt x="2256" y="6123"/>
                      <a:pt x="2231" y="5997"/>
                    </a:cubicBezTo>
                    <a:cubicBezTo>
                      <a:pt x="2156" y="5672"/>
                      <a:pt x="1980" y="5446"/>
                      <a:pt x="1805" y="5246"/>
                    </a:cubicBezTo>
                    <a:cubicBezTo>
                      <a:pt x="1705" y="5120"/>
                      <a:pt x="1604" y="4995"/>
                      <a:pt x="1529" y="4870"/>
                    </a:cubicBezTo>
                    <a:cubicBezTo>
                      <a:pt x="1479" y="4694"/>
                      <a:pt x="1454" y="4544"/>
                      <a:pt x="1479" y="4444"/>
                    </a:cubicBezTo>
                    <a:cubicBezTo>
                      <a:pt x="1504" y="4318"/>
                      <a:pt x="1579" y="4218"/>
                      <a:pt x="1654" y="4193"/>
                    </a:cubicBezTo>
                    <a:cubicBezTo>
                      <a:pt x="1675" y="4186"/>
                      <a:pt x="1695" y="4183"/>
                      <a:pt x="1714" y="4183"/>
                    </a:cubicBezTo>
                    <a:cubicBezTo>
                      <a:pt x="1766" y="4183"/>
                      <a:pt x="1812" y="4206"/>
                      <a:pt x="1830" y="4243"/>
                    </a:cubicBezTo>
                    <a:cubicBezTo>
                      <a:pt x="1830" y="4268"/>
                      <a:pt x="1855" y="4293"/>
                      <a:pt x="1855" y="4318"/>
                    </a:cubicBezTo>
                    <a:cubicBezTo>
                      <a:pt x="1880" y="4444"/>
                      <a:pt x="1905" y="4594"/>
                      <a:pt x="2081" y="4719"/>
                    </a:cubicBezTo>
                    <a:cubicBezTo>
                      <a:pt x="2142" y="4750"/>
                      <a:pt x="2214" y="4772"/>
                      <a:pt x="2289" y="4772"/>
                    </a:cubicBezTo>
                    <a:cubicBezTo>
                      <a:pt x="2336" y="4772"/>
                      <a:pt x="2384" y="4763"/>
                      <a:pt x="2431" y="4744"/>
                    </a:cubicBezTo>
                    <a:cubicBezTo>
                      <a:pt x="2582" y="4719"/>
                      <a:pt x="2732" y="4594"/>
                      <a:pt x="2807" y="4418"/>
                    </a:cubicBezTo>
                    <a:cubicBezTo>
                      <a:pt x="3033" y="3992"/>
                      <a:pt x="2857" y="3391"/>
                      <a:pt x="2406" y="3140"/>
                    </a:cubicBezTo>
                    <a:cubicBezTo>
                      <a:pt x="2374" y="3127"/>
                      <a:pt x="2340" y="3121"/>
                      <a:pt x="2306" y="3121"/>
                    </a:cubicBezTo>
                    <a:cubicBezTo>
                      <a:pt x="2208" y="3121"/>
                      <a:pt x="2111" y="3173"/>
                      <a:pt x="2055" y="3266"/>
                    </a:cubicBezTo>
                    <a:cubicBezTo>
                      <a:pt x="1980" y="3391"/>
                      <a:pt x="2030" y="3541"/>
                      <a:pt x="2156" y="3616"/>
                    </a:cubicBezTo>
                    <a:cubicBezTo>
                      <a:pt x="2331" y="3717"/>
                      <a:pt x="2431" y="3967"/>
                      <a:pt x="2356" y="4168"/>
                    </a:cubicBezTo>
                    <a:cubicBezTo>
                      <a:pt x="2331" y="4118"/>
                      <a:pt x="2331" y="4093"/>
                      <a:pt x="2306" y="4043"/>
                    </a:cubicBezTo>
                    <a:cubicBezTo>
                      <a:pt x="2207" y="3805"/>
                      <a:pt x="1951" y="3661"/>
                      <a:pt x="1687" y="3661"/>
                    </a:cubicBezTo>
                    <a:cubicBezTo>
                      <a:pt x="1617" y="3661"/>
                      <a:pt x="1547" y="3671"/>
                      <a:pt x="1479" y="3692"/>
                    </a:cubicBezTo>
                    <a:cubicBezTo>
                      <a:pt x="1354" y="3742"/>
                      <a:pt x="1228" y="3842"/>
                      <a:pt x="1128" y="3942"/>
                    </a:cubicBezTo>
                    <a:cubicBezTo>
                      <a:pt x="1128" y="3917"/>
                      <a:pt x="1128" y="3892"/>
                      <a:pt x="1128" y="3867"/>
                    </a:cubicBezTo>
                    <a:cubicBezTo>
                      <a:pt x="1103" y="3742"/>
                      <a:pt x="1103" y="3616"/>
                      <a:pt x="1128" y="3491"/>
                    </a:cubicBezTo>
                    <a:cubicBezTo>
                      <a:pt x="1128" y="3416"/>
                      <a:pt x="1128" y="3316"/>
                      <a:pt x="1128" y="3241"/>
                    </a:cubicBezTo>
                    <a:cubicBezTo>
                      <a:pt x="1128" y="3065"/>
                      <a:pt x="1103" y="2764"/>
                      <a:pt x="878" y="2589"/>
                    </a:cubicBezTo>
                    <a:cubicBezTo>
                      <a:pt x="786" y="2528"/>
                      <a:pt x="668" y="2495"/>
                      <a:pt x="555" y="2495"/>
                    </a:cubicBezTo>
                    <a:cubicBezTo>
                      <a:pt x="482" y="2495"/>
                      <a:pt x="411" y="2509"/>
                      <a:pt x="351" y="2539"/>
                    </a:cubicBezTo>
                    <a:cubicBezTo>
                      <a:pt x="176" y="2639"/>
                      <a:pt x="76" y="2789"/>
                      <a:pt x="76" y="2990"/>
                    </a:cubicBezTo>
                    <a:cubicBezTo>
                      <a:pt x="50" y="3040"/>
                      <a:pt x="101" y="3065"/>
                      <a:pt x="151" y="3065"/>
                    </a:cubicBezTo>
                    <a:cubicBezTo>
                      <a:pt x="201" y="3065"/>
                      <a:pt x="226" y="3040"/>
                      <a:pt x="226" y="2990"/>
                    </a:cubicBezTo>
                    <a:cubicBezTo>
                      <a:pt x="251" y="2865"/>
                      <a:pt x="326" y="2764"/>
                      <a:pt x="426" y="2714"/>
                    </a:cubicBezTo>
                    <a:cubicBezTo>
                      <a:pt x="471" y="2692"/>
                      <a:pt x="527" y="2679"/>
                      <a:pt x="583" y="2679"/>
                    </a:cubicBezTo>
                    <a:cubicBezTo>
                      <a:pt x="652" y="2679"/>
                      <a:pt x="722" y="2698"/>
                      <a:pt x="777" y="2739"/>
                    </a:cubicBezTo>
                    <a:cubicBezTo>
                      <a:pt x="953" y="2865"/>
                      <a:pt x="953" y="3115"/>
                      <a:pt x="953" y="3241"/>
                    </a:cubicBezTo>
                    <a:cubicBezTo>
                      <a:pt x="953" y="3316"/>
                      <a:pt x="953" y="3391"/>
                      <a:pt x="953" y="3466"/>
                    </a:cubicBezTo>
                    <a:cubicBezTo>
                      <a:pt x="928" y="3616"/>
                      <a:pt x="928" y="3742"/>
                      <a:pt x="953" y="3892"/>
                    </a:cubicBezTo>
                    <a:cubicBezTo>
                      <a:pt x="953" y="3967"/>
                      <a:pt x="978" y="4068"/>
                      <a:pt x="1028" y="4143"/>
                    </a:cubicBezTo>
                    <a:cubicBezTo>
                      <a:pt x="1003" y="4193"/>
                      <a:pt x="978" y="4268"/>
                      <a:pt x="953" y="4343"/>
                    </a:cubicBezTo>
                    <a:cubicBezTo>
                      <a:pt x="928" y="4544"/>
                      <a:pt x="953" y="4794"/>
                      <a:pt x="1053" y="5070"/>
                    </a:cubicBezTo>
                    <a:cubicBezTo>
                      <a:pt x="1078" y="5145"/>
                      <a:pt x="1128" y="5195"/>
                      <a:pt x="1153" y="5271"/>
                    </a:cubicBezTo>
                    <a:cubicBezTo>
                      <a:pt x="1078" y="5258"/>
                      <a:pt x="1003" y="5252"/>
                      <a:pt x="931" y="5252"/>
                    </a:cubicBezTo>
                    <a:cubicBezTo>
                      <a:pt x="859" y="5252"/>
                      <a:pt x="790" y="5258"/>
                      <a:pt x="727" y="5271"/>
                    </a:cubicBezTo>
                    <a:cubicBezTo>
                      <a:pt x="351" y="5346"/>
                      <a:pt x="0" y="5722"/>
                      <a:pt x="76" y="6123"/>
                    </a:cubicBezTo>
                    <a:cubicBezTo>
                      <a:pt x="101" y="6298"/>
                      <a:pt x="201" y="6449"/>
                      <a:pt x="351" y="6499"/>
                    </a:cubicBezTo>
                    <a:lnTo>
                      <a:pt x="376" y="6499"/>
                    </a:lnTo>
                    <a:cubicBezTo>
                      <a:pt x="401" y="6505"/>
                      <a:pt x="428" y="6508"/>
                      <a:pt x="455" y="6508"/>
                    </a:cubicBezTo>
                    <a:cubicBezTo>
                      <a:pt x="536" y="6508"/>
                      <a:pt x="621" y="6480"/>
                      <a:pt x="677" y="6423"/>
                    </a:cubicBezTo>
                    <a:cubicBezTo>
                      <a:pt x="752" y="6348"/>
                      <a:pt x="802" y="6273"/>
                      <a:pt x="802" y="6173"/>
                    </a:cubicBezTo>
                    <a:cubicBezTo>
                      <a:pt x="777" y="6073"/>
                      <a:pt x="702" y="5997"/>
                      <a:pt x="602" y="5997"/>
                    </a:cubicBezTo>
                    <a:cubicBezTo>
                      <a:pt x="527" y="6022"/>
                      <a:pt x="477" y="6073"/>
                      <a:pt x="451" y="6148"/>
                    </a:cubicBezTo>
                    <a:cubicBezTo>
                      <a:pt x="426" y="6123"/>
                      <a:pt x="426" y="6098"/>
                      <a:pt x="401" y="6073"/>
                    </a:cubicBezTo>
                    <a:cubicBezTo>
                      <a:pt x="376" y="5847"/>
                      <a:pt x="577" y="5647"/>
                      <a:pt x="777" y="5596"/>
                    </a:cubicBezTo>
                    <a:cubicBezTo>
                      <a:pt x="813" y="5592"/>
                      <a:pt x="849" y="5590"/>
                      <a:pt x="886" y="5590"/>
                    </a:cubicBezTo>
                    <a:cubicBezTo>
                      <a:pt x="1083" y="5590"/>
                      <a:pt x="1301" y="5649"/>
                      <a:pt x="1554" y="5797"/>
                    </a:cubicBezTo>
                    <a:cubicBezTo>
                      <a:pt x="1554" y="5797"/>
                      <a:pt x="1579" y="5822"/>
                      <a:pt x="1579" y="5822"/>
                    </a:cubicBezTo>
                    <a:cubicBezTo>
                      <a:pt x="1654" y="5897"/>
                      <a:pt x="1705" y="5997"/>
                      <a:pt x="1705" y="6098"/>
                    </a:cubicBezTo>
                    <a:cubicBezTo>
                      <a:pt x="1730" y="6148"/>
                      <a:pt x="1730" y="6223"/>
                      <a:pt x="1705" y="6298"/>
                    </a:cubicBezTo>
                    <a:cubicBezTo>
                      <a:pt x="1705" y="6499"/>
                      <a:pt x="1680" y="6774"/>
                      <a:pt x="1930" y="7000"/>
                    </a:cubicBezTo>
                    <a:cubicBezTo>
                      <a:pt x="2030" y="7075"/>
                      <a:pt x="2156" y="7125"/>
                      <a:pt x="2331" y="7175"/>
                    </a:cubicBezTo>
                    <a:cubicBezTo>
                      <a:pt x="2507" y="7251"/>
                      <a:pt x="2757" y="7326"/>
                      <a:pt x="2883" y="7451"/>
                    </a:cubicBezTo>
                    <a:cubicBezTo>
                      <a:pt x="3033" y="7652"/>
                      <a:pt x="3233" y="7802"/>
                      <a:pt x="3409" y="7952"/>
                    </a:cubicBezTo>
                    <a:cubicBezTo>
                      <a:pt x="3559" y="8053"/>
                      <a:pt x="3685" y="8178"/>
                      <a:pt x="3810" y="8303"/>
                    </a:cubicBezTo>
                    <a:cubicBezTo>
                      <a:pt x="4461" y="9005"/>
                      <a:pt x="4461" y="10208"/>
                      <a:pt x="3835" y="10910"/>
                    </a:cubicBezTo>
                    <a:cubicBezTo>
                      <a:pt x="3735" y="11010"/>
                      <a:pt x="3735" y="11185"/>
                      <a:pt x="3835" y="11286"/>
                    </a:cubicBezTo>
                    <a:cubicBezTo>
                      <a:pt x="3885" y="11311"/>
                      <a:pt x="3910" y="11336"/>
                      <a:pt x="3960" y="11336"/>
                    </a:cubicBezTo>
                    <a:cubicBezTo>
                      <a:pt x="3985" y="11342"/>
                      <a:pt x="4009" y="11345"/>
                      <a:pt x="4031" y="11345"/>
                    </a:cubicBezTo>
                    <a:cubicBezTo>
                      <a:pt x="4098" y="11345"/>
                      <a:pt x="4154" y="11317"/>
                      <a:pt x="4211" y="11261"/>
                    </a:cubicBezTo>
                    <a:cubicBezTo>
                      <a:pt x="4862" y="10534"/>
                      <a:pt x="4988" y="9406"/>
                      <a:pt x="4587" y="8529"/>
                    </a:cubicBezTo>
                    <a:cubicBezTo>
                      <a:pt x="4737" y="8504"/>
                      <a:pt x="4888" y="8403"/>
                      <a:pt x="4988" y="8253"/>
                    </a:cubicBezTo>
                    <a:cubicBezTo>
                      <a:pt x="5063" y="8128"/>
                      <a:pt x="5063" y="8002"/>
                      <a:pt x="5088" y="7877"/>
                    </a:cubicBezTo>
                    <a:cubicBezTo>
                      <a:pt x="5113" y="7802"/>
                      <a:pt x="5113" y="7727"/>
                      <a:pt x="5138" y="7652"/>
                    </a:cubicBezTo>
                    <a:cubicBezTo>
                      <a:pt x="5213" y="7426"/>
                      <a:pt x="5414" y="7251"/>
                      <a:pt x="5639" y="7200"/>
                    </a:cubicBezTo>
                    <a:cubicBezTo>
                      <a:pt x="5690" y="7175"/>
                      <a:pt x="5715" y="7150"/>
                      <a:pt x="5690" y="7100"/>
                    </a:cubicBezTo>
                    <a:cubicBezTo>
                      <a:pt x="5690" y="7050"/>
                      <a:pt x="5639" y="7025"/>
                      <a:pt x="5589" y="7025"/>
                    </a:cubicBezTo>
                    <a:cubicBezTo>
                      <a:pt x="5314" y="7100"/>
                      <a:pt x="5063" y="7301"/>
                      <a:pt x="4963" y="7601"/>
                    </a:cubicBezTo>
                    <a:cubicBezTo>
                      <a:pt x="4938" y="7677"/>
                      <a:pt x="4938" y="7752"/>
                      <a:pt x="4913" y="7852"/>
                    </a:cubicBezTo>
                    <a:cubicBezTo>
                      <a:pt x="4913" y="7952"/>
                      <a:pt x="4888" y="8078"/>
                      <a:pt x="4837" y="8153"/>
                    </a:cubicBezTo>
                    <a:cubicBezTo>
                      <a:pt x="4762" y="8278"/>
                      <a:pt x="4637" y="8353"/>
                      <a:pt x="4487" y="8353"/>
                    </a:cubicBezTo>
                    <a:cubicBezTo>
                      <a:pt x="4411" y="8203"/>
                      <a:pt x="4311" y="8078"/>
                      <a:pt x="4186" y="7952"/>
                    </a:cubicBezTo>
                    <a:cubicBezTo>
                      <a:pt x="4035" y="7802"/>
                      <a:pt x="3885" y="7677"/>
                      <a:pt x="3735" y="7526"/>
                    </a:cubicBezTo>
                    <a:cubicBezTo>
                      <a:pt x="3685" y="7501"/>
                      <a:pt x="3609" y="7451"/>
                      <a:pt x="3559" y="7401"/>
                    </a:cubicBezTo>
                    <a:cubicBezTo>
                      <a:pt x="3534" y="7150"/>
                      <a:pt x="3609" y="6900"/>
                      <a:pt x="3760" y="6699"/>
                    </a:cubicBezTo>
                    <a:cubicBezTo>
                      <a:pt x="3860" y="6549"/>
                      <a:pt x="4010" y="6474"/>
                      <a:pt x="4136" y="6449"/>
                    </a:cubicBezTo>
                    <a:cubicBezTo>
                      <a:pt x="4155" y="6445"/>
                      <a:pt x="4175" y="6444"/>
                      <a:pt x="4194" y="6444"/>
                    </a:cubicBezTo>
                    <a:cubicBezTo>
                      <a:pt x="4318" y="6444"/>
                      <a:pt x="4418" y="6512"/>
                      <a:pt x="4461" y="6599"/>
                    </a:cubicBezTo>
                    <a:cubicBezTo>
                      <a:pt x="4487" y="6649"/>
                      <a:pt x="4487" y="6724"/>
                      <a:pt x="4461" y="6774"/>
                    </a:cubicBezTo>
                    <a:cubicBezTo>
                      <a:pt x="4436" y="6799"/>
                      <a:pt x="4411" y="6850"/>
                      <a:pt x="4361" y="6850"/>
                    </a:cubicBezTo>
                    <a:cubicBezTo>
                      <a:pt x="4261" y="6850"/>
                      <a:pt x="4211" y="6950"/>
                      <a:pt x="4211" y="7050"/>
                    </a:cubicBezTo>
                    <a:cubicBezTo>
                      <a:pt x="4236" y="7150"/>
                      <a:pt x="4336" y="7200"/>
                      <a:pt x="4411" y="7200"/>
                    </a:cubicBezTo>
                    <a:cubicBezTo>
                      <a:pt x="4562" y="7175"/>
                      <a:pt x="4687" y="7075"/>
                      <a:pt x="4762" y="6950"/>
                    </a:cubicBezTo>
                    <a:cubicBezTo>
                      <a:pt x="4837" y="6799"/>
                      <a:pt x="4837" y="6624"/>
                      <a:pt x="4787" y="6474"/>
                    </a:cubicBezTo>
                    <a:cubicBezTo>
                      <a:pt x="4694" y="6241"/>
                      <a:pt x="4429" y="6095"/>
                      <a:pt x="4171" y="6095"/>
                    </a:cubicBezTo>
                    <a:cubicBezTo>
                      <a:pt x="4151" y="6095"/>
                      <a:pt x="4131" y="6096"/>
                      <a:pt x="4111" y="6098"/>
                    </a:cubicBezTo>
                    <a:cubicBezTo>
                      <a:pt x="3860" y="6123"/>
                      <a:pt x="3659" y="6273"/>
                      <a:pt x="3484" y="6474"/>
                    </a:cubicBezTo>
                    <a:cubicBezTo>
                      <a:pt x="3359" y="6649"/>
                      <a:pt x="3258" y="6850"/>
                      <a:pt x="3233" y="7050"/>
                    </a:cubicBezTo>
                    <a:cubicBezTo>
                      <a:pt x="3183" y="7000"/>
                      <a:pt x="3158" y="6950"/>
                      <a:pt x="3133" y="6900"/>
                    </a:cubicBezTo>
                    <a:cubicBezTo>
                      <a:pt x="2857" y="6348"/>
                      <a:pt x="3108" y="5672"/>
                      <a:pt x="3484" y="5170"/>
                    </a:cubicBezTo>
                    <a:cubicBezTo>
                      <a:pt x="3710" y="4920"/>
                      <a:pt x="4111" y="4694"/>
                      <a:pt x="4336" y="4694"/>
                    </a:cubicBezTo>
                    <a:cubicBezTo>
                      <a:pt x="4436" y="4694"/>
                      <a:pt x="4562" y="4719"/>
                      <a:pt x="4687" y="4744"/>
                    </a:cubicBezTo>
                    <a:cubicBezTo>
                      <a:pt x="4825" y="4782"/>
                      <a:pt x="4969" y="4813"/>
                      <a:pt x="5119" y="4813"/>
                    </a:cubicBezTo>
                    <a:cubicBezTo>
                      <a:pt x="5270" y="4813"/>
                      <a:pt x="5426" y="4782"/>
                      <a:pt x="5589" y="4694"/>
                    </a:cubicBezTo>
                    <a:cubicBezTo>
                      <a:pt x="5690" y="4644"/>
                      <a:pt x="5790" y="4544"/>
                      <a:pt x="5865" y="4418"/>
                    </a:cubicBezTo>
                    <a:cubicBezTo>
                      <a:pt x="5915" y="4393"/>
                      <a:pt x="5965" y="4368"/>
                      <a:pt x="6040" y="4343"/>
                    </a:cubicBezTo>
                    <a:cubicBezTo>
                      <a:pt x="6091" y="4318"/>
                      <a:pt x="6116" y="4293"/>
                      <a:pt x="6166" y="4293"/>
                    </a:cubicBezTo>
                    <a:cubicBezTo>
                      <a:pt x="6316" y="4243"/>
                      <a:pt x="6492" y="4168"/>
                      <a:pt x="6617" y="4068"/>
                    </a:cubicBezTo>
                    <a:cubicBezTo>
                      <a:pt x="6817" y="3917"/>
                      <a:pt x="6993" y="3642"/>
                      <a:pt x="6918" y="3366"/>
                    </a:cubicBezTo>
                    <a:cubicBezTo>
                      <a:pt x="6897" y="3283"/>
                      <a:pt x="6825" y="3234"/>
                      <a:pt x="6743" y="3234"/>
                    </a:cubicBezTo>
                    <a:cubicBezTo>
                      <a:pt x="6726" y="3234"/>
                      <a:pt x="6709" y="3236"/>
                      <a:pt x="6692" y="3241"/>
                    </a:cubicBezTo>
                    <a:cubicBezTo>
                      <a:pt x="6617" y="3266"/>
                      <a:pt x="6567" y="3366"/>
                      <a:pt x="6592" y="3466"/>
                    </a:cubicBezTo>
                    <a:cubicBezTo>
                      <a:pt x="6617" y="3566"/>
                      <a:pt x="6517" y="3717"/>
                      <a:pt x="6416" y="3792"/>
                    </a:cubicBezTo>
                    <a:cubicBezTo>
                      <a:pt x="6316" y="3867"/>
                      <a:pt x="6191" y="3917"/>
                      <a:pt x="6040" y="3967"/>
                    </a:cubicBezTo>
                    <a:lnTo>
                      <a:pt x="6015" y="3967"/>
                    </a:lnTo>
                    <a:cubicBezTo>
                      <a:pt x="6015" y="3967"/>
                      <a:pt x="6015" y="3967"/>
                      <a:pt x="6015" y="3942"/>
                    </a:cubicBezTo>
                    <a:cubicBezTo>
                      <a:pt x="6040" y="3792"/>
                      <a:pt x="6040" y="3642"/>
                      <a:pt x="6015" y="3516"/>
                    </a:cubicBezTo>
                    <a:cubicBezTo>
                      <a:pt x="6015" y="3441"/>
                      <a:pt x="6015" y="3341"/>
                      <a:pt x="6015" y="3266"/>
                    </a:cubicBezTo>
                    <a:cubicBezTo>
                      <a:pt x="6015" y="3065"/>
                      <a:pt x="6066" y="2915"/>
                      <a:pt x="6166" y="2840"/>
                    </a:cubicBezTo>
                    <a:cubicBezTo>
                      <a:pt x="6198" y="2791"/>
                      <a:pt x="6262" y="2763"/>
                      <a:pt x="6310" y="2763"/>
                    </a:cubicBezTo>
                    <a:cubicBezTo>
                      <a:pt x="6336" y="2763"/>
                      <a:pt x="6357" y="2772"/>
                      <a:pt x="6366" y="2789"/>
                    </a:cubicBezTo>
                    <a:cubicBezTo>
                      <a:pt x="6425" y="2837"/>
                      <a:pt x="6490" y="2862"/>
                      <a:pt x="6553" y="2862"/>
                    </a:cubicBezTo>
                    <a:cubicBezTo>
                      <a:pt x="6622" y="2862"/>
                      <a:pt x="6689" y="2830"/>
                      <a:pt x="6742" y="2764"/>
                    </a:cubicBezTo>
                    <a:cubicBezTo>
                      <a:pt x="6842" y="2664"/>
                      <a:pt x="6842" y="2514"/>
                      <a:pt x="6742" y="2413"/>
                    </a:cubicBezTo>
                    <a:cubicBezTo>
                      <a:pt x="6624" y="2295"/>
                      <a:pt x="6475" y="2255"/>
                      <a:pt x="6320" y="2255"/>
                    </a:cubicBezTo>
                    <a:cubicBezTo>
                      <a:pt x="6277" y="2255"/>
                      <a:pt x="6234" y="2258"/>
                      <a:pt x="6191" y="2263"/>
                    </a:cubicBezTo>
                    <a:cubicBezTo>
                      <a:pt x="6216" y="2238"/>
                      <a:pt x="6216" y="2238"/>
                      <a:pt x="6216" y="2213"/>
                    </a:cubicBezTo>
                    <a:cubicBezTo>
                      <a:pt x="6241" y="2138"/>
                      <a:pt x="6291" y="2088"/>
                      <a:pt x="6366" y="2012"/>
                    </a:cubicBezTo>
                    <a:cubicBezTo>
                      <a:pt x="6391" y="1987"/>
                      <a:pt x="6416" y="1962"/>
                      <a:pt x="6416" y="1937"/>
                    </a:cubicBezTo>
                    <a:cubicBezTo>
                      <a:pt x="6542" y="1787"/>
                      <a:pt x="6617" y="1662"/>
                      <a:pt x="6592" y="1536"/>
                    </a:cubicBezTo>
                    <a:cubicBezTo>
                      <a:pt x="6571" y="1495"/>
                      <a:pt x="6551" y="1454"/>
                      <a:pt x="6517" y="1454"/>
                    </a:cubicBezTo>
                    <a:cubicBezTo>
                      <a:pt x="6509" y="1454"/>
                      <a:pt x="6501" y="1456"/>
                      <a:pt x="6492" y="1461"/>
                    </a:cubicBezTo>
                    <a:cubicBezTo>
                      <a:pt x="6441" y="1461"/>
                      <a:pt x="6416" y="1511"/>
                      <a:pt x="6416" y="1561"/>
                    </a:cubicBezTo>
                    <a:cubicBezTo>
                      <a:pt x="6416" y="1637"/>
                      <a:pt x="6391" y="1712"/>
                      <a:pt x="6291" y="1837"/>
                    </a:cubicBezTo>
                    <a:cubicBezTo>
                      <a:pt x="6266" y="1837"/>
                      <a:pt x="6266" y="1862"/>
                      <a:pt x="6241" y="1887"/>
                    </a:cubicBezTo>
                    <a:cubicBezTo>
                      <a:pt x="6166" y="1962"/>
                      <a:pt x="6091" y="2038"/>
                      <a:pt x="6040" y="2163"/>
                    </a:cubicBezTo>
                    <a:cubicBezTo>
                      <a:pt x="6040" y="2213"/>
                      <a:pt x="6015" y="2263"/>
                      <a:pt x="6015" y="2313"/>
                    </a:cubicBezTo>
                    <a:cubicBezTo>
                      <a:pt x="5940" y="2363"/>
                      <a:pt x="5840" y="2413"/>
                      <a:pt x="5790" y="2489"/>
                    </a:cubicBezTo>
                    <a:cubicBezTo>
                      <a:pt x="5614" y="2664"/>
                      <a:pt x="5514" y="2915"/>
                      <a:pt x="5489" y="3266"/>
                    </a:cubicBezTo>
                    <a:cubicBezTo>
                      <a:pt x="5489" y="3341"/>
                      <a:pt x="5489" y="3441"/>
                      <a:pt x="5514" y="3541"/>
                    </a:cubicBezTo>
                    <a:cubicBezTo>
                      <a:pt x="5514" y="3667"/>
                      <a:pt x="5514" y="3767"/>
                      <a:pt x="5489" y="3892"/>
                    </a:cubicBezTo>
                    <a:cubicBezTo>
                      <a:pt x="5464" y="4068"/>
                      <a:pt x="5414" y="4193"/>
                      <a:pt x="5314" y="4243"/>
                    </a:cubicBezTo>
                    <a:cubicBezTo>
                      <a:pt x="5257" y="4277"/>
                      <a:pt x="5190" y="4290"/>
                      <a:pt x="5113" y="4290"/>
                    </a:cubicBezTo>
                    <a:cubicBezTo>
                      <a:pt x="5020" y="4290"/>
                      <a:pt x="4911" y="4271"/>
                      <a:pt x="4787" y="4243"/>
                    </a:cubicBezTo>
                    <a:cubicBezTo>
                      <a:pt x="4662" y="4218"/>
                      <a:pt x="4537" y="4193"/>
                      <a:pt x="4386" y="4168"/>
                    </a:cubicBezTo>
                    <a:cubicBezTo>
                      <a:pt x="4637" y="3892"/>
                      <a:pt x="4888" y="3616"/>
                      <a:pt x="5063" y="3266"/>
                    </a:cubicBezTo>
                    <a:cubicBezTo>
                      <a:pt x="5238" y="2890"/>
                      <a:pt x="5339" y="2464"/>
                      <a:pt x="5289" y="2038"/>
                    </a:cubicBezTo>
                    <a:cubicBezTo>
                      <a:pt x="5439" y="2038"/>
                      <a:pt x="5589" y="1987"/>
                      <a:pt x="5715" y="1912"/>
                    </a:cubicBezTo>
                    <a:cubicBezTo>
                      <a:pt x="5940" y="1762"/>
                      <a:pt x="6066" y="1486"/>
                      <a:pt x="5990" y="1261"/>
                    </a:cubicBezTo>
                    <a:cubicBezTo>
                      <a:pt x="5965" y="1110"/>
                      <a:pt x="5890" y="1010"/>
                      <a:pt x="5815" y="910"/>
                    </a:cubicBezTo>
                    <a:cubicBezTo>
                      <a:pt x="5765" y="885"/>
                      <a:pt x="5740" y="834"/>
                      <a:pt x="5715" y="809"/>
                    </a:cubicBezTo>
                    <a:cubicBezTo>
                      <a:pt x="5665" y="709"/>
                      <a:pt x="5639" y="584"/>
                      <a:pt x="5665" y="509"/>
                    </a:cubicBezTo>
                    <a:cubicBezTo>
                      <a:pt x="5665" y="408"/>
                      <a:pt x="5740" y="358"/>
                      <a:pt x="5815" y="333"/>
                    </a:cubicBezTo>
                    <a:cubicBezTo>
                      <a:pt x="5840" y="333"/>
                      <a:pt x="5865" y="358"/>
                      <a:pt x="5890" y="383"/>
                    </a:cubicBezTo>
                    <a:cubicBezTo>
                      <a:pt x="5915" y="383"/>
                      <a:pt x="5940" y="408"/>
                      <a:pt x="5940" y="433"/>
                    </a:cubicBezTo>
                    <a:cubicBezTo>
                      <a:pt x="5915" y="534"/>
                      <a:pt x="6015" y="609"/>
                      <a:pt x="6091" y="609"/>
                    </a:cubicBezTo>
                    <a:cubicBezTo>
                      <a:pt x="6191" y="609"/>
                      <a:pt x="6266" y="534"/>
                      <a:pt x="6266" y="433"/>
                    </a:cubicBezTo>
                    <a:cubicBezTo>
                      <a:pt x="6266" y="308"/>
                      <a:pt x="6216" y="208"/>
                      <a:pt x="6141" y="108"/>
                    </a:cubicBezTo>
                    <a:cubicBezTo>
                      <a:pt x="6058" y="46"/>
                      <a:pt x="5959" y="1"/>
                      <a:pt x="5842" y="1"/>
                    </a:cubicBez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50"/>
              <p:cNvSpPr/>
              <p:nvPr/>
            </p:nvSpPr>
            <p:spPr>
              <a:xfrm>
                <a:off x="7374305" y="3860152"/>
                <a:ext cx="357341" cy="505608"/>
              </a:xfrm>
              <a:custGeom>
                <a:rect b="b" l="l" r="r" t="t"/>
                <a:pathLst>
                  <a:path extrusionOk="0" h="6810" w="4813">
                    <a:moveTo>
                      <a:pt x="2307" y="1"/>
                    </a:moveTo>
                    <a:cubicBezTo>
                      <a:pt x="2272" y="1"/>
                      <a:pt x="2237" y="7"/>
                      <a:pt x="2206" y="17"/>
                    </a:cubicBezTo>
                    <a:cubicBezTo>
                      <a:pt x="2131" y="42"/>
                      <a:pt x="2081" y="92"/>
                      <a:pt x="2055" y="142"/>
                    </a:cubicBezTo>
                    <a:cubicBezTo>
                      <a:pt x="2005" y="193"/>
                      <a:pt x="2030" y="268"/>
                      <a:pt x="2081" y="293"/>
                    </a:cubicBezTo>
                    <a:cubicBezTo>
                      <a:pt x="2101" y="299"/>
                      <a:pt x="2119" y="303"/>
                      <a:pt x="2136" y="303"/>
                    </a:cubicBezTo>
                    <a:cubicBezTo>
                      <a:pt x="2181" y="303"/>
                      <a:pt x="2213" y="279"/>
                      <a:pt x="2231" y="243"/>
                    </a:cubicBezTo>
                    <a:cubicBezTo>
                      <a:pt x="2231" y="243"/>
                      <a:pt x="2256" y="218"/>
                      <a:pt x="2256" y="218"/>
                    </a:cubicBezTo>
                    <a:lnTo>
                      <a:pt x="2331" y="218"/>
                    </a:lnTo>
                    <a:cubicBezTo>
                      <a:pt x="2356" y="243"/>
                      <a:pt x="2381" y="318"/>
                      <a:pt x="2356" y="368"/>
                    </a:cubicBezTo>
                    <a:cubicBezTo>
                      <a:pt x="2356" y="418"/>
                      <a:pt x="2306" y="468"/>
                      <a:pt x="2256" y="493"/>
                    </a:cubicBezTo>
                    <a:cubicBezTo>
                      <a:pt x="2231" y="518"/>
                      <a:pt x="2206" y="518"/>
                      <a:pt x="2181" y="543"/>
                    </a:cubicBezTo>
                    <a:cubicBezTo>
                      <a:pt x="2106" y="568"/>
                      <a:pt x="2030" y="619"/>
                      <a:pt x="1955" y="669"/>
                    </a:cubicBezTo>
                    <a:cubicBezTo>
                      <a:pt x="1880" y="794"/>
                      <a:pt x="1855" y="969"/>
                      <a:pt x="1930" y="1120"/>
                    </a:cubicBezTo>
                    <a:cubicBezTo>
                      <a:pt x="1980" y="1195"/>
                      <a:pt x="2055" y="1270"/>
                      <a:pt x="2131" y="1320"/>
                    </a:cubicBezTo>
                    <a:cubicBezTo>
                      <a:pt x="2005" y="1521"/>
                      <a:pt x="1930" y="1797"/>
                      <a:pt x="1930" y="2047"/>
                    </a:cubicBezTo>
                    <a:cubicBezTo>
                      <a:pt x="1930" y="2298"/>
                      <a:pt x="1980" y="2523"/>
                      <a:pt x="2030" y="2724"/>
                    </a:cubicBezTo>
                    <a:cubicBezTo>
                      <a:pt x="1955" y="2699"/>
                      <a:pt x="1880" y="2674"/>
                      <a:pt x="1805" y="2649"/>
                    </a:cubicBezTo>
                    <a:cubicBezTo>
                      <a:pt x="1680" y="2624"/>
                      <a:pt x="1554" y="2599"/>
                      <a:pt x="1504" y="2523"/>
                    </a:cubicBezTo>
                    <a:cubicBezTo>
                      <a:pt x="1479" y="2473"/>
                      <a:pt x="1479" y="2373"/>
                      <a:pt x="1504" y="2273"/>
                    </a:cubicBezTo>
                    <a:cubicBezTo>
                      <a:pt x="1529" y="2198"/>
                      <a:pt x="1579" y="2147"/>
                      <a:pt x="1604" y="2072"/>
                    </a:cubicBezTo>
                    <a:cubicBezTo>
                      <a:pt x="1629" y="2022"/>
                      <a:pt x="1654" y="1972"/>
                      <a:pt x="1680" y="1922"/>
                    </a:cubicBezTo>
                    <a:cubicBezTo>
                      <a:pt x="1780" y="1721"/>
                      <a:pt x="1805" y="1571"/>
                      <a:pt x="1755" y="1421"/>
                    </a:cubicBezTo>
                    <a:cubicBezTo>
                      <a:pt x="1730" y="1345"/>
                      <a:pt x="1705" y="1295"/>
                      <a:pt x="1654" y="1245"/>
                    </a:cubicBezTo>
                    <a:cubicBezTo>
                      <a:pt x="1680" y="1220"/>
                      <a:pt x="1680" y="1195"/>
                      <a:pt x="1680" y="1170"/>
                    </a:cubicBezTo>
                    <a:cubicBezTo>
                      <a:pt x="1705" y="1095"/>
                      <a:pt x="1680" y="1020"/>
                      <a:pt x="1654" y="969"/>
                    </a:cubicBezTo>
                    <a:cubicBezTo>
                      <a:pt x="1654" y="944"/>
                      <a:pt x="1654" y="919"/>
                      <a:pt x="1654" y="919"/>
                    </a:cubicBezTo>
                    <a:cubicBezTo>
                      <a:pt x="1629" y="819"/>
                      <a:pt x="1629" y="769"/>
                      <a:pt x="1654" y="719"/>
                    </a:cubicBezTo>
                    <a:cubicBezTo>
                      <a:pt x="1680" y="694"/>
                      <a:pt x="1654" y="669"/>
                      <a:pt x="1654" y="644"/>
                    </a:cubicBezTo>
                    <a:cubicBezTo>
                      <a:pt x="1629" y="644"/>
                      <a:pt x="1579" y="644"/>
                      <a:pt x="1579" y="669"/>
                    </a:cubicBezTo>
                    <a:cubicBezTo>
                      <a:pt x="1529" y="744"/>
                      <a:pt x="1504" y="819"/>
                      <a:pt x="1529" y="944"/>
                    </a:cubicBezTo>
                    <a:cubicBezTo>
                      <a:pt x="1554" y="944"/>
                      <a:pt x="1554" y="969"/>
                      <a:pt x="1554" y="995"/>
                    </a:cubicBezTo>
                    <a:cubicBezTo>
                      <a:pt x="1579" y="1045"/>
                      <a:pt x="1579" y="1095"/>
                      <a:pt x="1579" y="1145"/>
                    </a:cubicBezTo>
                    <a:cubicBezTo>
                      <a:pt x="1579" y="1170"/>
                      <a:pt x="1579" y="1170"/>
                      <a:pt x="1579" y="1170"/>
                    </a:cubicBezTo>
                    <a:cubicBezTo>
                      <a:pt x="1515" y="1121"/>
                      <a:pt x="1439" y="1094"/>
                      <a:pt x="1360" y="1094"/>
                    </a:cubicBezTo>
                    <a:cubicBezTo>
                      <a:pt x="1317" y="1094"/>
                      <a:pt x="1273" y="1102"/>
                      <a:pt x="1228" y="1120"/>
                    </a:cubicBezTo>
                    <a:cubicBezTo>
                      <a:pt x="1153" y="1120"/>
                      <a:pt x="1103" y="1220"/>
                      <a:pt x="1128" y="1295"/>
                    </a:cubicBezTo>
                    <a:cubicBezTo>
                      <a:pt x="1149" y="1378"/>
                      <a:pt x="1221" y="1427"/>
                      <a:pt x="1288" y="1427"/>
                    </a:cubicBezTo>
                    <a:cubicBezTo>
                      <a:pt x="1302" y="1427"/>
                      <a:pt x="1316" y="1425"/>
                      <a:pt x="1329" y="1421"/>
                    </a:cubicBezTo>
                    <a:cubicBezTo>
                      <a:pt x="1354" y="1421"/>
                      <a:pt x="1429" y="1446"/>
                      <a:pt x="1429" y="1496"/>
                    </a:cubicBezTo>
                    <a:cubicBezTo>
                      <a:pt x="1454" y="1571"/>
                      <a:pt x="1454" y="1671"/>
                      <a:pt x="1404" y="1797"/>
                    </a:cubicBezTo>
                    <a:cubicBezTo>
                      <a:pt x="1379" y="1822"/>
                      <a:pt x="1354" y="1872"/>
                      <a:pt x="1329" y="1922"/>
                    </a:cubicBezTo>
                    <a:cubicBezTo>
                      <a:pt x="1279" y="1997"/>
                      <a:pt x="1228" y="2072"/>
                      <a:pt x="1203" y="2172"/>
                    </a:cubicBezTo>
                    <a:lnTo>
                      <a:pt x="1178" y="2147"/>
                    </a:lnTo>
                    <a:cubicBezTo>
                      <a:pt x="1128" y="2097"/>
                      <a:pt x="1078" y="2022"/>
                      <a:pt x="1028" y="1947"/>
                    </a:cubicBezTo>
                    <a:cubicBezTo>
                      <a:pt x="1003" y="1872"/>
                      <a:pt x="978" y="1771"/>
                      <a:pt x="1028" y="1721"/>
                    </a:cubicBezTo>
                    <a:cubicBezTo>
                      <a:pt x="1078" y="1696"/>
                      <a:pt x="1078" y="1621"/>
                      <a:pt x="1028" y="1571"/>
                    </a:cubicBezTo>
                    <a:cubicBezTo>
                      <a:pt x="1007" y="1561"/>
                      <a:pt x="982" y="1555"/>
                      <a:pt x="958" y="1555"/>
                    </a:cubicBezTo>
                    <a:cubicBezTo>
                      <a:pt x="924" y="1555"/>
                      <a:pt x="892" y="1567"/>
                      <a:pt x="878" y="1596"/>
                    </a:cubicBezTo>
                    <a:cubicBezTo>
                      <a:pt x="752" y="1721"/>
                      <a:pt x="777" y="1922"/>
                      <a:pt x="827" y="2047"/>
                    </a:cubicBezTo>
                    <a:cubicBezTo>
                      <a:pt x="878" y="2147"/>
                      <a:pt x="953" y="2223"/>
                      <a:pt x="1028" y="2298"/>
                    </a:cubicBezTo>
                    <a:cubicBezTo>
                      <a:pt x="1053" y="2323"/>
                      <a:pt x="1078" y="2348"/>
                      <a:pt x="1078" y="2373"/>
                    </a:cubicBezTo>
                    <a:cubicBezTo>
                      <a:pt x="1128" y="2398"/>
                      <a:pt x="1153" y="2423"/>
                      <a:pt x="1153" y="2473"/>
                    </a:cubicBezTo>
                    <a:cubicBezTo>
                      <a:pt x="1178" y="2548"/>
                      <a:pt x="1203" y="2624"/>
                      <a:pt x="1228" y="2699"/>
                    </a:cubicBezTo>
                    <a:cubicBezTo>
                      <a:pt x="1354" y="2874"/>
                      <a:pt x="1554" y="2924"/>
                      <a:pt x="1730" y="2975"/>
                    </a:cubicBezTo>
                    <a:cubicBezTo>
                      <a:pt x="1805" y="3000"/>
                      <a:pt x="1855" y="3000"/>
                      <a:pt x="1930" y="3025"/>
                    </a:cubicBezTo>
                    <a:cubicBezTo>
                      <a:pt x="2055" y="3100"/>
                      <a:pt x="2206" y="3350"/>
                      <a:pt x="2256" y="3526"/>
                    </a:cubicBezTo>
                    <a:cubicBezTo>
                      <a:pt x="2331" y="3902"/>
                      <a:pt x="2281" y="4378"/>
                      <a:pt x="1980" y="4579"/>
                    </a:cubicBezTo>
                    <a:cubicBezTo>
                      <a:pt x="1955" y="4604"/>
                      <a:pt x="1905" y="4629"/>
                      <a:pt x="1880" y="4654"/>
                    </a:cubicBezTo>
                    <a:cubicBezTo>
                      <a:pt x="1905" y="4528"/>
                      <a:pt x="1930" y="4378"/>
                      <a:pt x="1905" y="4253"/>
                    </a:cubicBezTo>
                    <a:cubicBezTo>
                      <a:pt x="1855" y="4102"/>
                      <a:pt x="1780" y="3952"/>
                      <a:pt x="1654" y="3877"/>
                    </a:cubicBezTo>
                    <a:cubicBezTo>
                      <a:pt x="1583" y="3829"/>
                      <a:pt x="1501" y="3804"/>
                      <a:pt x="1421" y="3804"/>
                    </a:cubicBezTo>
                    <a:cubicBezTo>
                      <a:pt x="1332" y="3804"/>
                      <a:pt x="1244" y="3836"/>
                      <a:pt x="1178" y="3902"/>
                    </a:cubicBezTo>
                    <a:cubicBezTo>
                      <a:pt x="1103" y="3952"/>
                      <a:pt x="1053" y="4052"/>
                      <a:pt x="1078" y="4152"/>
                    </a:cubicBezTo>
                    <a:cubicBezTo>
                      <a:pt x="1078" y="4253"/>
                      <a:pt x="1103" y="4328"/>
                      <a:pt x="1178" y="4403"/>
                    </a:cubicBezTo>
                    <a:cubicBezTo>
                      <a:pt x="1199" y="4413"/>
                      <a:pt x="1224" y="4420"/>
                      <a:pt x="1248" y="4420"/>
                    </a:cubicBezTo>
                    <a:cubicBezTo>
                      <a:pt x="1282" y="4420"/>
                      <a:pt x="1314" y="4407"/>
                      <a:pt x="1329" y="4378"/>
                    </a:cubicBezTo>
                    <a:cubicBezTo>
                      <a:pt x="1379" y="4328"/>
                      <a:pt x="1354" y="4253"/>
                      <a:pt x="1304" y="4228"/>
                    </a:cubicBezTo>
                    <a:cubicBezTo>
                      <a:pt x="1279" y="4203"/>
                      <a:pt x="1279" y="4178"/>
                      <a:pt x="1279" y="4152"/>
                    </a:cubicBezTo>
                    <a:cubicBezTo>
                      <a:pt x="1279" y="4127"/>
                      <a:pt x="1304" y="4077"/>
                      <a:pt x="1329" y="4052"/>
                    </a:cubicBezTo>
                    <a:cubicBezTo>
                      <a:pt x="1354" y="4027"/>
                      <a:pt x="1391" y="4015"/>
                      <a:pt x="1432" y="4015"/>
                    </a:cubicBezTo>
                    <a:cubicBezTo>
                      <a:pt x="1473" y="4015"/>
                      <a:pt x="1517" y="4027"/>
                      <a:pt x="1554" y="4052"/>
                    </a:cubicBezTo>
                    <a:cubicBezTo>
                      <a:pt x="1604" y="4102"/>
                      <a:pt x="1654" y="4203"/>
                      <a:pt x="1680" y="4303"/>
                    </a:cubicBezTo>
                    <a:cubicBezTo>
                      <a:pt x="1705" y="4453"/>
                      <a:pt x="1680" y="4604"/>
                      <a:pt x="1604" y="4754"/>
                    </a:cubicBezTo>
                    <a:cubicBezTo>
                      <a:pt x="1554" y="4754"/>
                      <a:pt x="1504" y="4754"/>
                      <a:pt x="1454" y="4779"/>
                    </a:cubicBezTo>
                    <a:cubicBezTo>
                      <a:pt x="1354" y="4804"/>
                      <a:pt x="1228" y="4829"/>
                      <a:pt x="1103" y="4879"/>
                    </a:cubicBezTo>
                    <a:cubicBezTo>
                      <a:pt x="1003" y="4904"/>
                      <a:pt x="903" y="4954"/>
                      <a:pt x="827" y="5030"/>
                    </a:cubicBezTo>
                    <a:cubicBezTo>
                      <a:pt x="752" y="4980"/>
                      <a:pt x="702" y="4904"/>
                      <a:pt x="677" y="4804"/>
                    </a:cubicBezTo>
                    <a:cubicBezTo>
                      <a:pt x="677" y="4754"/>
                      <a:pt x="702" y="4679"/>
                      <a:pt x="727" y="4604"/>
                    </a:cubicBezTo>
                    <a:cubicBezTo>
                      <a:pt x="752" y="4553"/>
                      <a:pt x="752" y="4503"/>
                      <a:pt x="777" y="4453"/>
                    </a:cubicBezTo>
                    <a:cubicBezTo>
                      <a:pt x="802" y="4278"/>
                      <a:pt x="727" y="4077"/>
                      <a:pt x="577" y="3977"/>
                    </a:cubicBezTo>
                    <a:cubicBezTo>
                      <a:pt x="564" y="3964"/>
                      <a:pt x="552" y="3958"/>
                      <a:pt x="539" y="3958"/>
                    </a:cubicBezTo>
                    <a:cubicBezTo>
                      <a:pt x="527" y="3958"/>
                      <a:pt x="514" y="3964"/>
                      <a:pt x="502" y="3977"/>
                    </a:cubicBezTo>
                    <a:cubicBezTo>
                      <a:pt x="476" y="4002"/>
                      <a:pt x="502" y="4027"/>
                      <a:pt x="502" y="4052"/>
                    </a:cubicBezTo>
                    <a:cubicBezTo>
                      <a:pt x="627" y="4152"/>
                      <a:pt x="677" y="4303"/>
                      <a:pt x="652" y="4453"/>
                    </a:cubicBezTo>
                    <a:cubicBezTo>
                      <a:pt x="652" y="4478"/>
                      <a:pt x="627" y="4528"/>
                      <a:pt x="627" y="4579"/>
                    </a:cubicBezTo>
                    <a:cubicBezTo>
                      <a:pt x="602" y="4654"/>
                      <a:pt x="577" y="4729"/>
                      <a:pt x="577" y="4829"/>
                    </a:cubicBezTo>
                    <a:cubicBezTo>
                      <a:pt x="577" y="4929"/>
                      <a:pt x="652" y="5030"/>
                      <a:pt x="727" y="5080"/>
                    </a:cubicBezTo>
                    <a:cubicBezTo>
                      <a:pt x="251" y="5456"/>
                      <a:pt x="0" y="6107"/>
                      <a:pt x="176" y="6684"/>
                    </a:cubicBezTo>
                    <a:cubicBezTo>
                      <a:pt x="176" y="6759"/>
                      <a:pt x="226" y="6784"/>
                      <a:pt x="276" y="6809"/>
                    </a:cubicBezTo>
                    <a:lnTo>
                      <a:pt x="351" y="6809"/>
                    </a:lnTo>
                    <a:cubicBezTo>
                      <a:pt x="451" y="6784"/>
                      <a:pt x="502" y="6684"/>
                      <a:pt x="476" y="6609"/>
                    </a:cubicBezTo>
                    <a:cubicBezTo>
                      <a:pt x="326" y="6057"/>
                      <a:pt x="677" y="5381"/>
                      <a:pt x="1203" y="5180"/>
                    </a:cubicBezTo>
                    <a:cubicBezTo>
                      <a:pt x="1304" y="5130"/>
                      <a:pt x="1429" y="5105"/>
                      <a:pt x="1529" y="5080"/>
                    </a:cubicBezTo>
                    <a:cubicBezTo>
                      <a:pt x="1680" y="5055"/>
                      <a:pt x="1830" y="5030"/>
                      <a:pt x="1955" y="4954"/>
                    </a:cubicBezTo>
                    <a:cubicBezTo>
                      <a:pt x="1985" y="4947"/>
                      <a:pt x="2018" y="4944"/>
                      <a:pt x="2054" y="4944"/>
                    </a:cubicBezTo>
                    <a:cubicBezTo>
                      <a:pt x="2141" y="4944"/>
                      <a:pt x="2243" y="4962"/>
                      <a:pt x="2331" y="4980"/>
                    </a:cubicBezTo>
                    <a:cubicBezTo>
                      <a:pt x="2415" y="4980"/>
                      <a:pt x="2476" y="4991"/>
                      <a:pt x="2530" y="4991"/>
                    </a:cubicBezTo>
                    <a:cubicBezTo>
                      <a:pt x="2557" y="4991"/>
                      <a:pt x="2582" y="4988"/>
                      <a:pt x="2607" y="4980"/>
                    </a:cubicBezTo>
                    <a:cubicBezTo>
                      <a:pt x="2807" y="4929"/>
                      <a:pt x="2883" y="4779"/>
                      <a:pt x="2933" y="4654"/>
                    </a:cubicBezTo>
                    <a:cubicBezTo>
                      <a:pt x="2933" y="4604"/>
                      <a:pt x="2958" y="4579"/>
                      <a:pt x="2983" y="4528"/>
                    </a:cubicBezTo>
                    <a:cubicBezTo>
                      <a:pt x="3033" y="4478"/>
                      <a:pt x="3083" y="4453"/>
                      <a:pt x="3133" y="4428"/>
                    </a:cubicBezTo>
                    <a:lnTo>
                      <a:pt x="3158" y="4428"/>
                    </a:lnTo>
                    <a:cubicBezTo>
                      <a:pt x="3194" y="4424"/>
                      <a:pt x="3228" y="4422"/>
                      <a:pt x="3262" y="4422"/>
                    </a:cubicBezTo>
                    <a:cubicBezTo>
                      <a:pt x="3419" y="4422"/>
                      <a:pt x="3552" y="4467"/>
                      <a:pt x="3634" y="4528"/>
                    </a:cubicBezTo>
                    <a:cubicBezTo>
                      <a:pt x="3735" y="4604"/>
                      <a:pt x="3785" y="4779"/>
                      <a:pt x="3710" y="4879"/>
                    </a:cubicBezTo>
                    <a:cubicBezTo>
                      <a:pt x="3685" y="4904"/>
                      <a:pt x="3685" y="4929"/>
                      <a:pt x="3659" y="4929"/>
                    </a:cubicBezTo>
                    <a:cubicBezTo>
                      <a:pt x="3685" y="4879"/>
                      <a:pt x="3659" y="4829"/>
                      <a:pt x="3609" y="4804"/>
                    </a:cubicBezTo>
                    <a:cubicBezTo>
                      <a:pt x="3589" y="4794"/>
                      <a:pt x="3568" y="4788"/>
                      <a:pt x="3547" y="4788"/>
                    </a:cubicBezTo>
                    <a:cubicBezTo>
                      <a:pt x="3518" y="4788"/>
                      <a:pt x="3488" y="4800"/>
                      <a:pt x="3459" y="4829"/>
                    </a:cubicBezTo>
                    <a:cubicBezTo>
                      <a:pt x="3434" y="4879"/>
                      <a:pt x="3434" y="4954"/>
                      <a:pt x="3459" y="5005"/>
                    </a:cubicBezTo>
                    <a:cubicBezTo>
                      <a:pt x="3484" y="5080"/>
                      <a:pt x="3534" y="5130"/>
                      <a:pt x="3609" y="5130"/>
                    </a:cubicBezTo>
                    <a:cubicBezTo>
                      <a:pt x="3627" y="5134"/>
                      <a:pt x="3645" y="5136"/>
                      <a:pt x="3662" y="5136"/>
                    </a:cubicBezTo>
                    <a:cubicBezTo>
                      <a:pt x="3744" y="5136"/>
                      <a:pt x="3823" y="5092"/>
                      <a:pt x="3885" y="5030"/>
                    </a:cubicBezTo>
                    <a:cubicBezTo>
                      <a:pt x="4035" y="4804"/>
                      <a:pt x="3935" y="4503"/>
                      <a:pt x="3760" y="4353"/>
                    </a:cubicBezTo>
                    <a:cubicBezTo>
                      <a:pt x="3685" y="4303"/>
                      <a:pt x="3609" y="4253"/>
                      <a:pt x="3509" y="4228"/>
                    </a:cubicBezTo>
                    <a:cubicBezTo>
                      <a:pt x="3559" y="4203"/>
                      <a:pt x="3584" y="4178"/>
                      <a:pt x="3634" y="4152"/>
                    </a:cubicBezTo>
                    <a:cubicBezTo>
                      <a:pt x="3760" y="4027"/>
                      <a:pt x="3860" y="3902"/>
                      <a:pt x="3885" y="3777"/>
                    </a:cubicBezTo>
                    <a:cubicBezTo>
                      <a:pt x="3910" y="3726"/>
                      <a:pt x="3910" y="3701"/>
                      <a:pt x="3910" y="3651"/>
                    </a:cubicBezTo>
                    <a:cubicBezTo>
                      <a:pt x="3960" y="3626"/>
                      <a:pt x="3985" y="3576"/>
                      <a:pt x="4010" y="3551"/>
                    </a:cubicBezTo>
                    <a:cubicBezTo>
                      <a:pt x="4060" y="3476"/>
                      <a:pt x="4111" y="3376"/>
                      <a:pt x="4136" y="3300"/>
                    </a:cubicBezTo>
                    <a:cubicBezTo>
                      <a:pt x="4161" y="3250"/>
                      <a:pt x="4161" y="3225"/>
                      <a:pt x="4186" y="3175"/>
                    </a:cubicBezTo>
                    <a:cubicBezTo>
                      <a:pt x="4211" y="3100"/>
                      <a:pt x="4311" y="2975"/>
                      <a:pt x="4436" y="2949"/>
                    </a:cubicBezTo>
                    <a:cubicBezTo>
                      <a:pt x="4512" y="2949"/>
                      <a:pt x="4587" y="2975"/>
                      <a:pt x="4637" y="3025"/>
                    </a:cubicBezTo>
                    <a:cubicBezTo>
                      <a:pt x="4687" y="3100"/>
                      <a:pt x="4687" y="3175"/>
                      <a:pt x="4662" y="3250"/>
                    </a:cubicBezTo>
                    <a:cubicBezTo>
                      <a:pt x="4637" y="3275"/>
                      <a:pt x="4662" y="3300"/>
                      <a:pt x="4687" y="3300"/>
                    </a:cubicBezTo>
                    <a:cubicBezTo>
                      <a:pt x="4694" y="3308"/>
                      <a:pt x="4702" y="3311"/>
                      <a:pt x="4709" y="3311"/>
                    </a:cubicBezTo>
                    <a:cubicBezTo>
                      <a:pt x="4727" y="3311"/>
                      <a:pt x="4745" y="3293"/>
                      <a:pt x="4762" y="3275"/>
                    </a:cubicBezTo>
                    <a:cubicBezTo>
                      <a:pt x="4812" y="3175"/>
                      <a:pt x="4787" y="3050"/>
                      <a:pt x="4712" y="2975"/>
                    </a:cubicBezTo>
                    <a:cubicBezTo>
                      <a:pt x="4671" y="2891"/>
                      <a:pt x="4577" y="2843"/>
                      <a:pt x="4490" y="2843"/>
                    </a:cubicBezTo>
                    <a:cubicBezTo>
                      <a:pt x="4472" y="2843"/>
                      <a:pt x="4454" y="2845"/>
                      <a:pt x="4436" y="2849"/>
                    </a:cubicBezTo>
                    <a:cubicBezTo>
                      <a:pt x="4261" y="2874"/>
                      <a:pt x="4136" y="3025"/>
                      <a:pt x="4086" y="3125"/>
                    </a:cubicBezTo>
                    <a:cubicBezTo>
                      <a:pt x="4086" y="3175"/>
                      <a:pt x="4060" y="3225"/>
                      <a:pt x="4035" y="3275"/>
                    </a:cubicBezTo>
                    <a:cubicBezTo>
                      <a:pt x="4010" y="3350"/>
                      <a:pt x="3985" y="3426"/>
                      <a:pt x="3935" y="3476"/>
                    </a:cubicBezTo>
                    <a:cubicBezTo>
                      <a:pt x="3910" y="3501"/>
                      <a:pt x="3910" y="3501"/>
                      <a:pt x="3910" y="3526"/>
                    </a:cubicBezTo>
                    <a:cubicBezTo>
                      <a:pt x="3885" y="3426"/>
                      <a:pt x="3835" y="3350"/>
                      <a:pt x="3785" y="3275"/>
                    </a:cubicBezTo>
                    <a:cubicBezTo>
                      <a:pt x="3703" y="3194"/>
                      <a:pt x="3593" y="3149"/>
                      <a:pt x="3484" y="3149"/>
                    </a:cubicBezTo>
                    <a:cubicBezTo>
                      <a:pt x="3392" y="3149"/>
                      <a:pt x="3302" y="3181"/>
                      <a:pt x="3233" y="3250"/>
                    </a:cubicBezTo>
                    <a:cubicBezTo>
                      <a:pt x="3208" y="3250"/>
                      <a:pt x="3183" y="3275"/>
                      <a:pt x="3158" y="3300"/>
                    </a:cubicBezTo>
                    <a:cubicBezTo>
                      <a:pt x="3183" y="3175"/>
                      <a:pt x="3309" y="3050"/>
                      <a:pt x="3434" y="3050"/>
                    </a:cubicBezTo>
                    <a:cubicBezTo>
                      <a:pt x="3509" y="3050"/>
                      <a:pt x="3584" y="2975"/>
                      <a:pt x="3584" y="2874"/>
                    </a:cubicBezTo>
                    <a:cubicBezTo>
                      <a:pt x="3584" y="2799"/>
                      <a:pt x="3509" y="2724"/>
                      <a:pt x="3409" y="2724"/>
                    </a:cubicBezTo>
                    <a:cubicBezTo>
                      <a:pt x="3108" y="2749"/>
                      <a:pt x="2857" y="3000"/>
                      <a:pt x="2832" y="3325"/>
                    </a:cubicBezTo>
                    <a:cubicBezTo>
                      <a:pt x="2832" y="3426"/>
                      <a:pt x="2883" y="3526"/>
                      <a:pt x="2958" y="3601"/>
                    </a:cubicBezTo>
                    <a:cubicBezTo>
                      <a:pt x="3008" y="3651"/>
                      <a:pt x="3083" y="3676"/>
                      <a:pt x="3158" y="3676"/>
                    </a:cubicBezTo>
                    <a:cubicBezTo>
                      <a:pt x="3284" y="3651"/>
                      <a:pt x="3359" y="3576"/>
                      <a:pt x="3409" y="3526"/>
                    </a:cubicBezTo>
                    <a:cubicBezTo>
                      <a:pt x="3409" y="3501"/>
                      <a:pt x="3434" y="3501"/>
                      <a:pt x="3434" y="3476"/>
                    </a:cubicBezTo>
                    <a:cubicBezTo>
                      <a:pt x="3459" y="3476"/>
                      <a:pt x="3509" y="3476"/>
                      <a:pt x="3534" y="3501"/>
                    </a:cubicBezTo>
                    <a:cubicBezTo>
                      <a:pt x="3584" y="3551"/>
                      <a:pt x="3584" y="3626"/>
                      <a:pt x="3584" y="3701"/>
                    </a:cubicBezTo>
                    <a:cubicBezTo>
                      <a:pt x="3559" y="3777"/>
                      <a:pt x="3509" y="3827"/>
                      <a:pt x="3409" y="3902"/>
                    </a:cubicBezTo>
                    <a:cubicBezTo>
                      <a:pt x="3359" y="3977"/>
                      <a:pt x="3258" y="4002"/>
                      <a:pt x="3158" y="4052"/>
                    </a:cubicBezTo>
                    <a:cubicBezTo>
                      <a:pt x="3008" y="4102"/>
                      <a:pt x="2857" y="4178"/>
                      <a:pt x="2732" y="4353"/>
                    </a:cubicBezTo>
                    <a:cubicBezTo>
                      <a:pt x="2682" y="4403"/>
                      <a:pt x="2657" y="4478"/>
                      <a:pt x="2632" y="4528"/>
                    </a:cubicBezTo>
                    <a:cubicBezTo>
                      <a:pt x="2582" y="4629"/>
                      <a:pt x="2557" y="4654"/>
                      <a:pt x="2532" y="4654"/>
                    </a:cubicBezTo>
                    <a:cubicBezTo>
                      <a:pt x="2523" y="4662"/>
                      <a:pt x="2509" y="4665"/>
                      <a:pt x="2493" y="4665"/>
                    </a:cubicBezTo>
                    <a:cubicBezTo>
                      <a:pt x="2459" y="4665"/>
                      <a:pt x="2415" y="4654"/>
                      <a:pt x="2381" y="4654"/>
                    </a:cubicBezTo>
                    <a:cubicBezTo>
                      <a:pt x="2582" y="4378"/>
                      <a:pt x="2632" y="3977"/>
                      <a:pt x="2607" y="3626"/>
                    </a:cubicBezTo>
                    <a:cubicBezTo>
                      <a:pt x="2607" y="3601"/>
                      <a:pt x="2582" y="3526"/>
                      <a:pt x="2582" y="3476"/>
                    </a:cubicBezTo>
                    <a:cubicBezTo>
                      <a:pt x="2582" y="3451"/>
                      <a:pt x="2557" y="3426"/>
                      <a:pt x="2557" y="3401"/>
                    </a:cubicBezTo>
                    <a:cubicBezTo>
                      <a:pt x="2532" y="3225"/>
                      <a:pt x="2482" y="3050"/>
                      <a:pt x="2431" y="2899"/>
                    </a:cubicBezTo>
                    <a:cubicBezTo>
                      <a:pt x="2381" y="2749"/>
                      <a:pt x="2331" y="2573"/>
                      <a:pt x="2306" y="2423"/>
                    </a:cubicBezTo>
                    <a:lnTo>
                      <a:pt x="2306" y="2423"/>
                    </a:lnTo>
                    <a:cubicBezTo>
                      <a:pt x="2406" y="2498"/>
                      <a:pt x="2532" y="2573"/>
                      <a:pt x="2657" y="2599"/>
                    </a:cubicBezTo>
                    <a:cubicBezTo>
                      <a:pt x="2707" y="2611"/>
                      <a:pt x="2757" y="2617"/>
                      <a:pt x="2804" y="2617"/>
                    </a:cubicBezTo>
                    <a:cubicBezTo>
                      <a:pt x="2851" y="2617"/>
                      <a:pt x="2895" y="2611"/>
                      <a:pt x="2933" y="2599"/>
                    </a:cubicBezTo>
                    <a:cubicBezTo>
                      <a:pt x="3058" y="2573"/>
                      <a:pt x="3158" y="2498"/>
                      <a:pt x="3183" y="2398"/>
                    </a:cubicBezTo>
                    <a:cubicBezTo>
                      <a:pt x="3183" y="2373"/>
                      <a:pt x="3208" y="2348"/>
                      <a:pt x="3208" y="2348"/>
                    </a:cubicBezTo>
                    <a:cubicBezTo>
                      <a:pt x="3233" y="2323"/>
                      <a:pt x="3258" y="2298"/>
                      <a:pt x="3284" y="2298"/>
                    </a:cubicBezTo>
                    <a:cubicBezTo>
                      <a:pt x="3315" y="2287"/>
                      <a:pt x="3342" y="2281"/>
                      <a:pt x="3366" y="2281"/>
                    </a:cubicBezTo>
                    <a:cubicBezTo>
                      <a:pt x="3400" y="2281"/>
                      <a:pt x="3430" y="2294"/>
                      <a:pt x="3459" y="2323"/>
                    </a:cubicBezTo>
                    <a:cubicBezTo>
                      <a:pt x="3484" y="2323"/>
                      <a:pt x="3509" y="2348"/>
                      <a:pt x="3534" y="2373"/>
                    </a:cubicBezTo>
                    <a:cubicBezTo>
                      <a:pt x="3584" y="2398"/>
                      <a:pt x="3634" y="2448"/>
                      <a:pt x="3710" y="2473"/>
                    </a:cubicBezTo>
                    <a:cubicBezTo>
                      <a:pt x="3785" y="2473"/>
                      <a:pt x="3860" y="2448"/>
                      <a:pt x="3935" y="2398"/>
                    </a:cubicBezTo>
                    <a:cubicBezTo>
                      <a:pt x="3985" y="2323"/>
                      <a:pt x="3985" y="2223"/>
                      <a:pt x="3960" y="2147"/>
                    </a:cubicBezTo>
                    <a:cubicBezTo>
                      <a:pt x="3935" y="2122"/>
                      <a:pt x="3910" y="2122"/>
                      <a:pt x="3885" y="2122"/>
                    </a:cubicBezTo>
                    <a:cubicBezTo>
                      <a:pt x="3860" y="2147"/>
                      <a:pt x="3860" y="2172"/>
                      <a:pt x="3860" y="2198"/>
                    </a:cubicBezTo>
                    <a:cubicBezTo>
                      <a:pt x="3885" y="2248"/>
                      <a:pt x="3860" y="2298"/>
                      <a:pt x="3835" y="2323"/>
                    </a:cubicBezTo>
                    <a:cubicBezTo>
                      <a:pt x="3817" y="2341"/>
                      <a:pt x="3787" y="2358"/>
                      <a:pt x="3762" y="2358"/>
                    </a:cubicBezTo>
                    <a:cubicBezTo>
                      <a:pt x="3751" y="2358"/>
                      <a:pt x="3742" y="2355"/>
                      <a:pt x="3735" y="2348"/>
                    </a:cubicBezTo>
                    <a:cubicBezTo>
                      <a:pt x="3685" y="2348"/>
                      <a:pt x="3659" y="2323"/>
                      <a:pt x="3609" y="2298"/>
                    </a:cubicBezTo>
                    <a:cubicBezTo>
                      <a:pt x="3584" y="2273"/>
                      <a:pt x="3559" y="2248"/>
                      <a:pt x="3509" y="2223"/>
                    </a:cubicBezTo>
                    <a:cubicBezTo>
                      <a:pt x="3465" y="2193"/>
                      <a:pt x="3421" y="2181"/>
                      <a:pt x="3372" y="2181"/>
                    </a:cubicBezTo>
                    <a:cubicBezTo>
                      <a:pt x="3337" y="2181"/>
                      <a:pt x="3300" y="2187"/>
                      <a:pt x="3258" y="2198"/>
                    </a:cubicBezTo>
                    <a:cubicBezTo>
                      <a:pt x="3233" y="2198"/>
                      <a:pt x="3208" y="2198"/>
                      <a:pt x="3208" y="2223"/>
                    </a:cubicBezTo>
                    <a:cubicBezTo>
                      <a:pt x="3183" y="2172"/>
                      <a:pt x="3183" y="2122"/>
                      <a:pt x="3158" y="2072"/>
                    </a:cubicBezTo>
                    <a:lnTo>
                      <a:pt x="3158" y="2047"/>
                    </a:lnTo>
                    <a:cubicBezTo>
                      <a:pt x="3133" y="1997"/>
                      <a:pt x="3108" y="1922"/>
                      <a:pt x="3108" y="1872"/>
                    </a:cubicBezTo>
                    <a:cubicBezTo>
                      <a:pt x="3108" y="1847"/>
                      <a:pt x="3133" y="1822"/>
                      <a:pt x="3133" y="1822"/>
                    </a:cubicBezTo>
                    <a:cubicBezTo>
                      <a:pt x="3208" y="1822"/>
                      <a:pt x="3258" y="1771"/>
                      <a:pt x="3258" y="1721"/>
                    </a:cubicBezTo>
                    <a:cubicBezTo>
                      <a:pt x="3258" y="1646"/>
                      <a:pt x="3208" y="1596"/>
                      <a:pt x="3158" y="1596"/>
                    </a:cubicBezTo>
                    <a:cubicBezTo>
                      <a:pt x="3008" y="1596"/>
                      <a:pt x="2908" y="1746"/>
                      <a:pt x="2883" y="1872"/>
                    </a:cubicBezTo>
                    <a:cubicBezTo>
                      <a:pt x="2883" y="1972"/>
                      <a:pt x="2908" y="2047"/>
                      <a:pt x="2958" y="2122"/>
                    </a:cubicBezTo>
                    <a:lnTo>
                      <a:pt x="2958" y="2147"/>
                    </a:lnTo>
                    <a:cubicBezTo>
                      <a:pt x="2983" y="2198"/>
                      <a:pt x="3008" y="2273"/>
                      <a:pt x="2983" y="2323"/>
                    </a:cubicBezTo>
                    <a:cubicBezTo>
                      <a:pt x="2983" y="2348"/>
                      <a:pt x="2933" y="2398"/>
                      <a:pt x="2883" y="2398"/>
                    </a:cubicBezTo>
                    <a:cubicBezTo>
                      <a:pt x="2866" y="2406"/>
                      <a:pt x="2849" y="2409"/>
                      <a:pt x="2831" y="2409"/>
                    </a:cubicBezTo>
                    <a:cubicBezTo>
                      <a:pt x="2796" y="2409"/>
                      <a:pt x="2757" y="2398"/>
                      <a:pt x="2707" y="2398"/>
                    </a:cubicBezTo>
                    <a:cubicBezTo>
                      <a:pt x="2532" y="2348"/>
                      <a:pt x="2356" y="2248"/>
                      <a:pt x="2256" y="2097"/>
                    </a:cubicBezTo>
                    <a:cubicBezTo>
                      <a:pt x="2256" y="2072"/>
                      <a:pt x="2256" y="2072"/>
                      <a:pt x="2256" y="2047"/>
                    </a:cubicBezTo>
                    <a:cubicBezTo>
                      <a:pt x="2256" y="1847"/>
                      <a:pt x="2306" y="1621"/>
                      <a:pt x="2431" y="1471"/>
                    </a:cubicBezTo>
                    <a:cubicBezTo>
                      <a:pt x="2507" y="1345"/>
                      <a:pt x="2657" y="1195"/>
                      <a:pt x="2857" y="1195"/>
                    </a:cubicBezTo>
                    <a:cubicBezTo>
                      <a:pt x="2958" y="1195"/>
                      <a:pt x="3033" y="1120"/>
                      <a:pt x="3033" y="1045"/>
                    </a:cubicBezTo>
                    <a:cubicBezTo>
                      <a:pt x="3033" y="944"/>
                      <a:pt x="2958" y="869"/>
                      <a:pt x="2857" y="869"/>
                    </a:cubicBezTo>
                    <a:cubicBezTo>
                      <a:pt x="2632" y="869"/>
                      <a:pt x="2431" y="969"/>
                      <a:pt x="2281" y="1145"/>
                    </a:cubicBezTo>
                    <a:cubicBezTo>
                      <a:pt x="2231" y="1120"/>
                      <a:pt x="2156" y="1070"/>
                      <a:pt x="2131" y="1020"/>
                    </a:cubicBezTo>
                    <a:cubicBezTo>
                      <a:pt x="2081" y="944"/>
                      <a:pt x="2081" y="869"/>
                      <a:pt x="2131" y="819"/>
                    </a:cubicBezTo>
                    <a:cubicBezTo>
                      <a:pt x="2156" y="794"/>
                      <a:pt x="2206" y="769"/>
                      <a:pt x="2256" y="744"/>
                    </a:cubicBezTo>
                    <a:cubicBezTo>
                      <a:pt x="2281" y="719"/>
                      <a:pt x="2331" y="694"/>
                      <a:pt x="2356" y="694"/>
                    </a:cubicBezTo>
                    <a:cubicBezTo>
                      <a:pt x="2456" y="619"/>
                      <a:pt x="2557" y="518"/>
                      <a:pt x="2582" y="418"/>
                    </a:cubicBezTo>
                    <a:cubicBezTo>
                      <a:pt x="2607" y="268"/>
                      <a:pt x="2557" y="117"/>
                      <a:pt x="2431" y="42"/>
                    </a:cubicBezTo>
                    <a:cubicBezTo>
                      <a:pt x="2402" y="13"/>
                      <a:pt x="2355" y="1"/>
                      <a:pt x="2307" y="1"/>
                    </a:cubicBez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0"/>
              <p:cNvSpPr/>
              <p:nvPr/>
            </p:nvSpPr>
            <p:spPr>
              <a:xfrm>
                <a:off x="6970487" y="4028094"/>
                <a:ext cx="433665" cy="387262"/>
              </a:xfrm>
              <a:custGeom>
                <a:rect b="b" l="l" r="r" t="t"/>
                <a:pathLst>
                  <a:path extrusionOk="0" h="5216" w="5841">
                    <a:moveTo>
                      <a:pt x="794" y="0"/>
                    </a:moveTo>
                    <a:cubicBezTo>
                      <a:pt x="772" y="0"/>
                      <a:pt x="750" y="3"/>
                      <a:pt x="728" y="11"/>
                    </a:cubicBezTo>
                    <a:cubicBezTo>
                      <a:pt x="652" y="36"/>
                      <a:pt x="577" y="86"/>
                      <a:pt x="552" y="161"/>
                    </a:cubicBezTo>
                    <a:cubicBezTo>
                      <a:pt x="477" y="286"/>
                      <a:pt x="502" y="437"/>
                      <a:pt x="602" y="537"/>
                    </a:cubicBezTo>
                    <a:cubicBezTo>
                      <a:pt x="702" y="612"/>
                      <a:pt x="803" y="662"/>
                      <a:pt x="953" y="662"/>
                    </a:cubicBezTo>
                    <a:lnTo>
                      <a:pt x="1204" y="662"/>
                    </a:lnTo>
                    <a:cubicBezTo>
                      <a:pt x="1254" y="687"/>
                      <a:pt x="1304" y="763"/>
                      <a:pt x="1304" y="838"/>
                    </a:cubicBezTo>
                    <a:cubicBezTo>
                      <a:pt x="1304" y="913"/>
                      <a:pt x="1279" y="988"/>
                      <a:pt x="1229" y="1038"/>
                    </a:cubicBezTo>
                    <a:cubicBezTo>
                      <a:pt x="1140" y="1009"/>
                      <a:pt x="1051" y="995"/>
                      <a:pt x="965" y="995"/>
                    </a:cubicBezTo>
                    <a:cubicBezTo>
                      <a:pt x="833" y="995"/>
                      <a:pt x="708" y="1028"/>
                      <a:pt x="602" y="1088"/>
                    </a:cubicBezTo>
                    <a:cubicBezTo>
                      <a:pt x="527" y="1139"/>
                      <a:pt x="477" y="1239"/>
                      <a:pt x="527" y="1314"/>
                    </a:cubicBezTo>
                    <a:cubicBezTo>
                      <a:pt x="559" y="1363"/>
                      <a:pt x="613" y="1390"/>
                      <a:pt x="667" y="1390"/>
                    </a:cubicBezTo>
                    <a:cubicBezTo>
                      <a:pt x="696" y="1390"/>
                      <a:pt x="726" y="1382"/>
                      <a:pt x="753" y="1364"/>
                    </a:cubicBezTo>
                    <a:cubicBezTo>
                      <a:pt x="823" y="1324"/>
                      <a:pt x="897" y="1308"/>
                      <a:pt x="969" y="1308"/>
                    </a:cubicBezTo>
                    <a:cubicBezTo>
                      <a:pt x="1076" y="1308"/>
                      <a:pt x="1179" y="1344"/>
                      <a:pt x="1254" y="1389"/>
                    </a:cubicBezTo>
                    <a:cubicBezTo>
                      <a:pt x="1429" y="1464"/>
                      <a:pt x="1605" y="1615"/>
                      <a:pt x="1705" y="1790"/>
                    </a:cubicBezTo>
                    <a:cubicBezTo>
                      <a:pt x="1705" y="1815"/>
                      <a:pt x="1730" y="1815"/>
                      <a:pt x="1730" y="1840"/>
                    </a:cubicBezTo>
                    <a:cubicBezTo>
                      <a:pt x="1705" y="2016"/>
                      <a:pt x="1605" y="2191"/>
                      <a:pt x="1479" y="2317"/>
                    </a:cubicBezTo>
                    <a:cubicBezTo>
                      <a:pt x="1429" y="2367"/>
                      <a:pt x="1379" y="2417"/>
                      <a:pt x="1329" y="2417"/>
                    </a:cubicBezTo>
                    <a:cubicBezTo>
                      <a:pt x="1304" y="2429"/>
                      <a:pt x="1279" y="2436"/>
                      <a:pt x="1257" y="2436"/>
                    </a:cubicBezTo>
                    <a:cubicBezTo>
                      <a:pt x="1235" y="2436"/>
                      <a:pt x="1216" y="2429"/>
                      <a:pt x="1204" y="2417"/>
                    </a:cubicBezTo>
                    <a:cubicBezTo>
                      <a:pt x="1154" y="2367"/>
                      <a:pt x="1154" y="2291"/>
                      <a:pt x="1129" y="2241"/>
                    </a:cubicBezTo>
                    <a:lnTo>
                      <a:pt x="1129" y="2216"/>
                    </a:lnTo>
                    <a:cubicBezTo>
                      <a:pt x="1129" y="2141"/>
                      <a:pt x="1103" y="2041"/>
                      <a:pt x="1053" y="1966"/>
                    </a:cubicBezTo>
                    <a:cubicBezTo>
                      <a:pt x="999" y="1894"/>
                      <a:pt x="907" y="1835"/>
                      <a:pt x="813" y="1835"/>
                    </a:cubicBezTo>
                    <a:cubicBezTo>
                      <a:pt x="776" y="1835"/>
                      <a:pt x="738" y="1844"/>
                      <a:pt x="702" y="1865"/>
                    </a:cubicBezTo>
                    <a:cubicBezTo>
                      <a:pt x="652" y="1890"/>
                      <a:pt x="627" y="1966"/>
                      <a:pt x="652" y="2016"/>
                    </a:cubicBezTo>
                    <a:cubicBezTo>
                      <a:pt x="682" y="2045"/>
                      <a:pt x="711" y="2057"/>
                      <a:pt x="740" y="2057"/>
                    </a:cubicBezTo>
                    <a:cubicBezTo>
                      <a:pt x="761" y="2057"/>
                      <a:pt x="782" y="2051"/>
                      <a:pt x="803" y="2041"/>
                    </a:cubicBezTo>
                    <a:cubicBezTo>
                      <a:pt x="828" y="2041"/>
                      <a:pt x="853" y="2041"/>
                      <a:pt x="878" y="2091"/>
                    </a:cubicBezTo>
                    <a:cubicBezTo>
                      <a:pt x="903" y="2116"/>
                      <a:pt x="903" y="2191"/>
                      <a:pt x="928" y="2241"/>
                    </a:cubicBezTo>
                    <a:lnTo>
                      <a:pt x="928" y="2266"/>
                    </a:lnTo>
                    <a:cubicBezTo>
                      <a:pt x="928" y="2317"/>
                      <a:pt x="953" y="2367"/>
                      <a:pt x="953" y="2417"/>
                    </a:cubicBezTo>
                    <a:lnTo>
                      <a:pt x="903" y="2417"/>
                    </a:lnTo>
                    <a:cubicBezTo>
                      <a:pt x="803" y="2442"/>
                      <a:pt x="728" y="2492"/>
                      <a:pt x="677" y="2567"/>
                    </a:cubicBezTo>
                    <a:cubicBezTo>
                      <a:pt x="677" y="2617"/>
                      <a:pt x="652" y="2642"/>
                      <a:pt x="652" y="2692"/>
                    </a:cubicBezTo>
                    <a:cubicBezTo>
                      <a:pt x="627" y="2718"/>
                      <a:pt x="602" y="2768"/>
                      <a:pt x="577" y="2793"/>
                    </a:cubicBezTo>
                    <a:cubicBezTo>
                      <a:pt x="562" y="2822"/>
                      <a:pt x="539" y="2834"/>
                      <a:pt x="512" y="2834"/>
                    </a:cubicBezTo>
                    <a:cubicBezTo>
                      <a:pt x="493" y="2834"/>
                      <a:pt x="473" y="2828"/>
                      <a:pt x="452" y="2818"/>
                    </a:cubicBezTo>
                    <a:cubicBezTo>
                      <a:pt x="427" y="2818"/>
                      <a:pt x="377" y="2768"/>
                      <a:pt x="377" y="2743"/>
                    </a:cubicBezTo>
                    <a:cubicBezTo>
                      <a:pt x="377" y="2706"/>
                      <a:pt x="363" y="2683"/>
                      <a:pt x="346" y="2683"/>
                    </a:cubicBezTo>
                    <a:cubicBezTo>
                      <a:pt x="340" y="2683"/>
                      <a:pt x="333" y="2686"/>
                      <a:pt x="326" y="2692"/>
                    </a:cubicBezTo>
                    <a:cubicBezTo>
                      <a:pt x="301" y="2692"/>
                      <a:pt x="276" y="2718"/>
                      <a:pt x="276" y="2743"/>
                    </a:cubicBezTo>
                    <a:cubicBezTo>
                      <a:pt x="276" y="2818"/>
                      <a:pt x="352" y="2893"/>
                      <a:pt x="427" y="2918"/>
                    </a:cubicBezTo>
                    <a:cubicBezTo>
                      <a:pt x="458" y="2928"/>
                      <a:pt x="489" y="2934"/>
                      <a:pt x="520" y="2934"/>
                    </a:cubicBezTo>
                    <a:cubicBezTo>
                      <a:pt x="564" y="2934"/>
                      <a:pt x="608" y="2922"/>
                      <a:pt x="652" y="2893"/>
                    </a:cubicBezTo>
                    <a:cubicBezTo>
                      <a:pt x="702" y="2843"/>
                      <a:pt x="728" y="2768"/>
                      <a:pt x="753" y="2718"/>
                    </a:cubicBezTo>
                    <a:cubicBezTo>
                      <a:pt x="753" y="2692"/>
                      <a:pt x="778" y="2667"/>
                      <a:pt x="778" y="2642"/>
                    </a:cubicBezTo>
                    <a:cubicBezTo>
                      <a:pt x="803" y="2592"/>
                      <a:pt x="853" y="2542"/>
                      <a:pt x="928" y="2542"/>
                    </a:cubicBezTo>
                    <a:cubicBezTo>
                      <a:pt x="953" y="2517"/>
                      <a:pt x="978" y="2517"/>
                      <a:pt x="1028" y="2517"/>
                    </a:cubicBezTo>
                    <a:cubicBezTo>
                      <a:pt x="1028" y="2542"/>
                      <a:pt x="1053" y="2567"/>
                      <a:pt x="1053" y="2567"/>
                    </a:cubicBezTo>
                    <a:cubicBezTo>
                      <a:pt x="1129" y="2624"/>
                      <a:pt x="1218" y="2652"/>
                      <a:pt x="1300" y="2652"/>
                    </a:cubicBezTo>
                    <a:cubicBezTo>
                      <a:pt x="1327" y="2652"/>
                      <a:pt x="1354" y="2649"/>
                      <a:pt x="1379" y="2642"/>
                    </a:cubicBezTo>
                    <a:cubicBezTo>
                      <a:pt x="1454" y="2617"/>
                      <a:pt x="1530" y="2567"/>
                      <a:pt x="1630" y="2492"/>
                    </a:cubicBezTo>
                    <a:cubicBezTo>
                      <a:pt x="1730" y="2392"/>
                      <a:pt x="1805" y="2291"/>
                      <a:pt x="1855" y="2166"/>
                    </a:cubicBezTo>
                    <a:cubicBezTo>
                      <a:pt x="1905" y="2317"/>
                      <a:pt x="1931" y="2467"/>
                      <a:pt x="1981" y="2617"/>
                    </a:cubicBezTo>
                    <a:cubicBezTo>
                      <a:pt x="2006" y="2793"/>
                      <a:pt x="2056" y="2968"/>
                      <a:pt x="2106" y="3119"/>
                    </a:cubicBezTo>
                    <a:cubicBezTo>
                      <a:pt x="2106" y="3144"/>
                      <a:pt x="2106" y="3194"/>
                      <a:pt x="2131" y="3219"/>
                    </a:cubicBezTo>
                    <a:cubicBezTo>
                      <a:pt x="2131" y="3269"/>
                      <a:pt x="2156" y="3319"/>
                      <a:pt x="2181" y="3369"/>
                    </a:cubicBezTo>
                    <a:cubicBezTo>
                      <a:pt x="2332" y="3670"/>
                      <a:pt x="2557" y="3996"/>
                      <a:pt x="2883" y="4121"/>
                    </a:cubicBezTo>
                    <a:cubicBezTo>
                      <a:pt x="2833" y="4171"/>
                      <a:pt x="2758" y="4221"/>
                      <a:pt x="2758" y="4221"/>
                    </a:cubicBezTo>
                    <a:cubicBezTo>
                      <a:pt x="2707" y="4221"/>
                      <a:pt x="2682" y="4196"/>
                      <a:pt x="2607" y="4146"/>
                    </a:cubicBezTo>
                    <a:cubicBezTo>
                      <a:pt x="2557" y="4096"/>
                      <a:pt x="2482" y="4071"/>
                      <a:pt x="2432" y="4046"/>
                    </a:cubicBezTo>
                    <a:cubicBezTo>
                      <a:pt x="2321" y="3990"/>
                      <a:pt x="2218" y="3973"/>
                      <a:pt x="2122" y="3973"/>
                    </a:cubicBezTo>
                    <a:cubicBezTo>
                      <a:pt x="2045" y="3973"/>
                      <a:pt x="1973" y="3985"/>
                      <a:pt x="1905" y="3996"/>
                    </a:cubicBezTo>
                    <a:cubicBezTo>
                      <a:pt x="1855" y="4008"/>
                      <a:pt x="1805" y="4015"/>
                      <a:pt x="1755" y="4015"/>
                    </a:cubicBezTo>
                    <a:cubicBezTo>
                      <a:pt x="1705" y="4015"/>
                      <a:pt x="1655" y="4008"/>
                      <a:pt x="1605" y="3996"/>
                    </a:cubicBezTo>
                    <a:cubicBezTo>
                      <a:pt x="1504" y="3971"/>
                      <a:pt x="1404" y="3946"/>
                      <a:pt x="1354" y="3895"/>
                    </a:cubicBezTo>
                    <a:cubicBezTo>
                      <a:pt x="1304" y="3845"/>
                      <a:pt x="1279" y="3770"/>
                      <a:pt x="1304" y="3720"/>
                    </a:cubicBezTo>
                    <a:cubicBezTo>
                      <a:pt x="1304" y="3670"/>
                      <a:pt x="1354" y="3645"/>
                      <a:pt x="1379" y="3645"/>
                    </a:cubicBezTo>
                    <a:lnTo>
                      <a:pt x="1429" y="3645"/>
                    </a:lnTo>
                    <a:cubicBezTo>
                      <a:pt x="1481" y="3662"/>
                      <a:pt x="1545" y="3691"/>
                      <a:pt x="1612" y="3691"/>
                    </a:cubicBezTo>
                    <a:cubicBezTo>
                      <a:pt x="1643" y="3691"/>
                      <a:pt x="1674" y="3685"/>
                      <a:pt x="1705" y="3670"/>
                    </a:cubicBezTo>
                    <a:cubicBezTo>
                      <a:pt x="1780" y="3645"/>
                      <a:pt x="1830" y="3570"/>
                      <a:pt x="1855" y="3520"/>
                    </a:cubicBezTo>
                    <a:cubicBezTo>
                      <a:pt x="1880" y="3419"/>
                      <a:pt x="1880" y="3294"/>
                      <a:pt x="1805" y="3194"/>
                    </a:cubicBezTo>
                    <a:cubicBezTo>
                      <a:pt x="1699" y="3017"/>
                      <a:pt x="1495" y="2903"/>
                      <a:pt x="1286" y="2903"/>
                    </a:cubicBezTo>
                    <a:cubicBezTo>
                      <a:pt x="1198" y="2903"/>
                      <a:pt x="1110" y="2924"/>
                      <a:pt x="1028" y="2968"/>
                    </a:cubicBezTo>
                    <a:cubicBezTo>
                      <a:pt x="953" y="3018"/>
                      <a:pt x="903" y="3119"/>
                      <a:pt x="953" y="3194"/>
                    </a:cubicBezTo>
                    <a:cubicBezTo>
                      <a:pt x="991" y="3250"/>
                      <a:pt x="1056" y="3278"/>
                      <a:pt x="1119" y="3278"/>
                    </a:cubicBezTo>
                    <a:cubicBezTo>
                      <a:pt x="1139" y="3278"/>
                      <a:pt x="1160" y="3275"/>
                      <a:pt x="1179" y="3269"/>
                    </a:cubicBezTo>
                    <a:cubicBezTo>
                      <a:pt x="1212" y="3244"/>
                      <a:pt x="1254" y="3233"/>
                      <a:pt x="1297" y="3233"/>
                    </a:cubicBezTo>
                    <a:cubicBezTo>
                      <a:pt x="1385" y="3233"/>
                      <a:pt x="1479" y="3277"/>
                      <a:pt x="1530" y="3344"/>
                    </a:cubicBezTo>
                    <a:cubicBezTo>
                      <a:pt x="1504" y="3344"/>
                      <a:pt x="1479" y="3319"/>
                      <a:pt x="1454" y="3319"/>
                    </a:cubicBezTo>
                    <a:cubicBezTo>
                      <a:pt x="1437" y="3317"/>
                      <a:pt x="1420" y="3316"/>
                      <a:pt x="1403" y="3316"/>
                    </a:cubicBezTo>
                    <a:cubicBezTo>
                      <a:pt x="1217" y="3316"/>
                      <a:pt x="1024" y="3436"/>
                      <a:pt x="978" y="3620"/>
                    </a:cubicBezTo>
                    <a:cubicBezTo>
                      <a:pt x="953" y="3720"/>
                      <a:pt x="978" y="3820"/>
                      <a:pt x="1003" y="3895"/>
                    </a:cubicBezTo>
                    <a:cubicBezTo>
                      <a:pt x="978" y="3895"/>
                      <a:pt x="953" y="3895"/>
                      <a:pt x="953" y="3870"/>
                    </a:cubicBezTo>
                    <a:cubicBezTo>
                      <a:pt x="878" y="3845"/>
                      <a:pt x="828" y="3795"/>
                      <a:pt x="753" y="3745"/>
                    </a:cubicBezTo>
                    <a:cubicBezTo>
                      <a:pt x="702" y="3720"/>
                      <a:pt x="677" y="3670"/>
                      <a:pt x="627" y="3645"/>
                    </a:cubicBezTo>
                    <a:cubicBezTo>
                      <a:pt x="571" y="3608"/>
                      <a:pt x="460" y="3543"/>
                      <a:pt x="335" y="3543"/>
                    </a:cubicBezTo>
                    <a:cubicBezTo>
                      <a:pt x="291" y="3543"/>
                      <a:pt x="246" y="3550"/>
                      <a:pt x="201" y="3570"/>
                    </a:cubicBezTo>
                    <a:cubicBezTo>
                      <a:pt x="101" y="3620"/>
                      <a:pt x="26" y="3720"/>
                      <a:pt x="1" y="3820"/>
                    </a:cubicBezTo>
                    <a:cubicBezTo>
                      <a:pt x="1" y="3946"/>
                      <a:pt x="51" y="4046"/>
                      <a:pt x="126" y="4121"/>
                    </a:cubicBezTo>
                    <a:cubicBezTo>
                      <a:pt x="133" y="4128"/>
                      <a:pt x="143" y="4131"/>
                      <a:pt x="153" y="4131"/>
                    </a:cubicBezTo>
                    <a:cubicBezTo>
                      <a:pt x="176" y="4131"/>
                      <a:pt x="201" y="4114"/>
                      <a:pt x="201" y="4096"/>
                    </a:cubicBezTo>
                    <a:cubicBezTo>
                      <a:pt x="226" y="4071"/>
                      <a:pt x="226" y="4046"/>
                      <a:pt x="201" y="4021"/>
                    </a:cubicBezTo>
                    <a:cubicBezTo>
                      <a:pt x="126" y="3996"/>
                      <a:pt x="101" y="3921"/>
                      <a:pt x="126" y="3845"/>
                    </a:cubicBezTo>
                    <a:cubicBezTo>
                      <a:pt x="126" y="3770"/>
                      <a:pt x="176" y="3695"/>
                      <a:pt x="251" y="3670"/>
                    </a:cubicBezTo>
                    <a:cubicBezTo>
                      <a:pt x="280" y="3658"/>
                      <a:pt x="310" y="3653"/>
                      <a:pt x="338" y="3653"/>
                    </a:cubicBezTo>
                    <a:cubicBezTo>
                      <a:pt x="432" y="3653"/>
                      <a:pt x="519" y="3707"/>
                      <a:pt x="577" y="3745"/>
                    </a:cubicBezTo>
                    <a:cubicBezTo>
                      <a:pt x="602" y="3770"/>
                      <a:pt x="652" y="3795"/>
                      <a:pt x="677" y="3820"/>
                    </a:cubicBezTo>
                    <a:cubicBezTo>
                      <a:pt x="753" y="3870"/>
                      <a:pt x="828" y="3946"/>
                      <a:pt x="903" y="3971"/>
                    </a:cubicBezTo>
                    <a:cubicBezTo>
                      <a:pt x="953" y="3996"/>
                      <a:pt x="1003" y="4021"/>
                      <a:pt x="1053" y="4021"/>
                    </a:cubicBezTo>
                    <a:cubicBezTo>
                      <a:pt x="1078" y="4046"/>
                      <a:pt x="1103" y="4096"/>
                      <a:pt x="1129" y="4121"/>
                    </a:cubicBezTo>
                    <a:cubicBezTo>
                      <a:pt x="1229" y="4221"/>
                      <a:pt x="1379" y="4271"/>
                      <a:pt x="1530" y="4322"/>
                    </a:cubicBezTo>
                    <a:cubicBezTo>
                      <a:pt x="1580" y="4322"/>
                      <a:pt x="1630" y="4322"/>
                      <a:pt x="1680" y="4347"/>
                    </a:cubicBezTo>
                    <a:cubicBezTo>
                      <a:pt x="1605" y="4397"/>
                      <a:pt x="1555" y="4472"/>
                      <a:pt x="1530" y="4572"/>
                    </a:cubicBezTo>
                    <a:cubicBezTo>
                      <a:pt x="1454" y="4773"/>
                      <a:pt x="1504" y="5098"/>
                      <a:pt x="1755" y="5199"/>
                    </a:cubicBezTo>
                    <a:cubicBezTo>
                      <a:pt x="1797" y="5209"/>
                      <a:pt x="1838" y="5215"/>
                      <a:pt x="1878" y="5215"/>
                    </a:cubicBezTo>
                    <a:cubicBezTo>
                      <a:pt x="1934" y="5215"/>
                      <a:pt x="1987" y="5203"/>
                      <a:pt x="2031" y="5174"/>
                    </a:cubicBezTo>
                    <a:lnTo>
                      <a:pt x="2056" y="5149"/>
                    </a:lnTo>
                    <a:cubicBezTo>
                      <a:pt x="2106" y="5124"/>
                      <a:pt x="2131" y="5048"/>
                      <a:pt x="2106" y="4973"/>
                    </a:cubicBezTo>
                    <a:cubicBezTo>
                      <a:pt x="2106" y="4923"/>
                      <a:pt x="2081" y="4848"/>
                      <a:pt x="2031" y="4823"/>
                    </a:cubicBezTo>
                    <a:cubicBezTo>
                      <a:pt x="2011" y="4816"/>
                      <a:pt x="1992" y="4813"/>
                      <a:pt x="1976" y="4813"/>
                    </a:cubicBezTo>
                    <a:cubicBezTo>
                      <a:pt x="1931" y="4813"/>
                      <a:pt x="1899" y="4836"/>
                      <a:pt x="1880" y="4873"/>
                    </a:cubicBezTo>
                    <a:cubicBezTo>
                      <a:pt x="1855" y="4923"/>
                      <a:pt x="1855" y="4973"/>
                      <a:pt x="1905" y="4998"/>
                    </a:cubicBezTo>
                    <a:lnTo>
                      <a:pt x="1830" y="4998"/>
                    </a:lnTo>
                    <a:cubicBezTo>
                      <a:pt x="1705" y="4948"/>
                      <a:pt x="1680" y="4773"/>
                      <a:pt x="1730" y="4647"/>
                    </a:cubicBezTo>
                    <a:cubicBezTo>
                      <a:pt x="1780" y="4522"/>
                      <a:pt x="1905" y="4397"/>
                      <a:pt x="2081" y="4322"/>
                    </a:cubicBezTo>
                    <a:cubicBezTo>
                      <a:pt x="2106" y="4322"/>
                      <a:pt x="2106" y="4322"/>
                      <a:pt x="2106" y="4296"/>
                    </a:cubicBezTo>
                    <a:cubicBezTo>
                      <a:pt x="2181" y="4296"/>
                      <a:pt x="2231" y="4296"/>
                      <a:pt x="2306" y="4322"/>
                    </a:cubicBezTo>
                    <a:cubicBezTo>
                      <a:pt x="2332" y="4347"/>
                      <a:pt x="2357" y="4372"/>
                      <a:pt x="2407" y="4397"/>
                    </a:cubicBezTo>
                    <a:cubicBezTo>
                      <a:pt x="2488" y="4458"/>
                      <a:pt x="2586" y="4536"/>
                      <a:pt x="2728" y="4536"/>
                    </a:cubicBezTo>
                    <a:cubicBezTo>
                      <a:pt x="2760" y="4536"/>
                      <a:pt x="2795" y="4531"/>
                      <a:pt x="2833" y="4522"/>
                    </a:cubicBezTo>
                    <a:cubicBezTo>
                      <a:pt x="2908" y="4522"/>
                      <a:pt x="2983" y="4447"/>
                      <a:pt x="3058" y="4397"/>
                    </a:cubicBezTo>
                    <a:cubicBezTo>
                      <a:pt x="3159" y="4322"/>
                      <a:pt x="3284" y="4221"/>
                      <a:pt x="3409" y="4196"/>
                    </a:cubicBezTo>
                    <a:cubicBezTo>
                      <a:pt x="3560" y="4171"/>
                      <a:pt x="3685" y="4146"/>
                      <a:pt x="3835" y="4096"/>
                    </a:cubicBezTo>
                    <a:cubicBezTo>
                      <a:pt x="3936" y="4071"/>
                      <a:pt x="4036" y="4021"/>
                      <a:pt x="4161" y="4021"/>
                    </a:cubicBezTo>
                    <a:cubicBezTo>
                      <a:pt x="4221" y="4010"/>
                      <a:pt x="4281" y="4005"/>
                      <a:pt x="4341" y="4005"/>
                    </a:cubicBezTo>
                    <a:cubicBezTo>
                      <a:pt x="4862" y="4005"/>
                      <a:pt x="5377" y="4381"/>
                      <a:pt x="5489" y="4898"/>
                    </a:cubicBezTo>
                    <a:cubicBezTo>
                      <a:pt x="5514" y="4973"/>
                      <a:pt x="5615" y="5023"/>
                      <a:pt x="5690" y="5023"/>
                    </a:cubicBezTo>
                    <a:cubicBezTo>
                      <a:pt x="5715" y="4998"/>
                      <a:pt x="5740" y="4998"/>
                      <a:pt x="5765" y="4973"/>
                    </a:cubicBezTo>
                    <a:cubicBezTo>
                      <a:pt x="5815" y="4923"/>
                      <a:pt x="5840" y="4873"/>
                      <a:pt x="5815" y="4823"/>
                    </a:cubicBezTo>
                    <a:cubicBezTo>
                      <a:pt x="5665" y="4221"/>
                      <a:pt x="5113" y="3770"/>
                      <a:pt x="4537" y="3695"/>
                    </a:cubicBezTo>
                    <a:cubicBezTo>
                      <a:pt x="4562" y="3595"/>
                      <a:pt x="4562" y="3494"/>
                      <a:pt x="4537" y="3394"/>
                    </a:cubicBezTo>
                    <a:cubicBezTo>
                      <a:pt x="4487" y="3319"/>
                      <a:pt x="4437" y="3269"/>
                      <a:pt x="4362" y="3194"/>
                    </a:cubicBezTo>
                    <a:cubicBezTo>
                      <a:pt x="4337" y="3169"/>
                      <a:pt x="4286" y="3144"/>
                      <a:pt x="4261" y="3093"/>
                    </a:cubicBezTo>
                    <a:cubicBezTo>
                      <a:pt x="4186" y="2993"/>
                      <a:pt x="4161" y="2818"/>
                      <a:pt x="4211" y="2692"/>
                    </a:cubicBezTo>
                    <a:cubicBezTo>
                      <a:pt x="4211" y="2667"/>
                      <a:pt x="4211" y="2642"/>
                      <a:pt x="4186" y="2617"/>
                    </a:cubicBezTo>
                    <a:cubicBezTo>
                      <a:pt x="4161" y="2617"/>
                      <a:pt x="4111" y="2617"/>
                      <a:pt x="4111" y="2667"/>
                    </a:cubicBezTo>
                    <a:cubicBezTo>
                      <a:pt x="4036" y="2818"/>
                      <a:pt x="4061" y="3018"/>
                      <a:pt x="4186" y="3169"/>
                    </a:cubicBezTo>
                    <a:cubicBezTo>
                      <a:pt x="4211" y="3219"/>
                      <a:pt x="4261" y="3244"/>
                      <a:pt x="4286" y="3294"/>
                    </a:cubicBezTo>
                    <a:cubicBezTo>
                      <a:pt x="4362" y="3319"/>
                      <a:pt x="4412" y="3369"/>
                      <a:pt x="4437" y="3444"/>
                    </a:cubicBezTo>
                    <a:cubicBezTo>
                      <a:pt x="4462" y="3520"/>
                      <a:pt x="4462" y="3620"/>
                      <a:pt x="4412" y="3670"/>
                    </a:cubicBezTo>
                    <a:cubicBezTo>
                      <a:pt x="4311" y="3670"/>
                      <a:pt x="4211" y="3670"/>
                      <a:pt x="4111" y="3695"/>
                    </a:cubicBezTo>
                    <a:cubicBezTo>
                      <a:pt x="3961" y="3720"/>
                      <a:pt x="3860" y="3745"/>
                      <a:pt x="3735" y="3795"/>
                    </a:cubicBezTo>
                    <a:cubicBezTo>
                      <a:pt x="3685" y="3795"/>
                      <a:pt x="3635" y="3820"/>
                      <a:pt x="3610" y="3820"/>
                    </a:cubicBezTo>
                    <a:cubicBezTo>
                      <a:pt x="3459" y="3770"/>
                      <a:pt x="3359" y="3645"/>
                      <a:pt x="3309" y="3494"/>
                    </a:cubicBezTo>
                    <a:cubicBezTo>
                      <a:pt x="3284" y="3394"/>
                      <a:pt x="3284" y="3269"/>
                      <a:pt x="3309" y="3194"/>
                    </a:cubicBezTo>
                    <a:cubicBezTo>
                      <a:pt x="3350" y="3132"/>
                      <a:pt x="3408" y="3087"/>
                      <a:pt x="3470" y="3087"/>
                    </a:cubicBezTo>
                    <a:cubicBezTo>
                      <a:pt x="3483" y="3087"/>
                      <a:pt x="3496" y="3089"/>
                      <a:pt x="3509" y="3093"/>
                    </a:cubicBezTo>
                    <a:cubicBezTo>
                      <a:pt x="3535" y="3093"/>
                      <a:pt x="3560" y="3119"/>
                      <a:pt x="3585" y="3169"/>
                    </a:cubicBezTo>
                    <a:cubicBezTo>
                      <a:pt x="3585" y="3169"/>
                      <a:pt x="3610" y="3194"/>
                      <a:pt x="3585" y="3219"/>
                    </a:cubicBezTo>
                    <a:cubicBezTo>
                      <a:pt x="3560" y="3294"/>
                      <a:pt x="3585" y="3344"/>
                      <a:pt x="3635" y="3369"/>
                    </a:cubicBezTo>
                    <a:cubicBezTo>
                      <a:pt x="3655" y="3376"/>
                      <a:pt x="3673" y="3379"/>
                      <a:pt x="3690" y="3379"/>
                    </a:cubicBezTo>
                    <a:cubicBezTo>
                      <a:pt x="3735" y="3379"/>
                      <a:pt x="3767" y="3356"/>
                      <a:pt x="3785" y="3319"/>
                    </a:cubicBezTo>
                    <a:cubicBezTo>
                      <a:pt x="3835" y="3244"/>
                      <a:pt x="3810" y="3144"/>
                      <a:pt x="3785" y="3068"/>
                    </a:cubicBezTo>
                    <a:cubicBezTo>
                      <a:pt x="3735" y="2968"/>
                      <a:pt x="3635" y="2893"/>
                      <a:pt x="3560" y="2893"/>
                    </a:cubicBezTo>
                    <a:cubicBezTo>
                      <a:pt x="3529" y="2884"/>
                      <a:pt x="3498" y="2880"/>
                      <a:pt x="3468" y="2880"/>
                    </a:cubicBezTo>
                    <a:cubicBezTo>
                      <a:pt x="3325" y="2880"/>
                      <a:pt x="3191" y="2974"/>
                      <a:pt x="3108" y="3119"/>
                    </a:cubicBezTo>
                    <a:cubicBezTo>
                      <a:pt x="3058" y="3244"/>
                      <a:pt x="3058" y="3394"/>
                      <a:pt x="3108" y="3545"/>
                    </a:cubicBezTo>
                    <a:cubicBezTo>
                      <a:pt x="3134" y="3670"/>
                      <a:pt x="3209" y="3795"/>
                      <a:pt x="3309" y="3870"/>
                    </a:cubicBezTo>
                    <a:cubicBezTo>
                      <a:pt x="3296" y="3883"/>
                      <a:pt x="3278" y="3889"/>
                      <a:pt x="3256" y="3889"/>
                    </a:cubicBezTo>
                    <a:cubicBezTo>
                      <a:pt x="3234" y="3889"/>
                      <a:pt x="3209" y="3883"/>
                      <a:pt x="3184" y="3870"/>
                    </a:cubicBezTo>
                    <a:cubicBezTo>
                      <a:pt x="2808" y="3845"/>
                      <a:pt x="2557" y="3469"/>
                      <a:pt x="2432" y="3093"/>
                    </a:cubicBezTo>
                    <a:cubicBezTo>
                      <a:pt x="2382" y="2918"/>
                      <a:pt x="2407" y="2617"/>
                      <a:pt x="2482" y="2492"/>
                    </a:cubicBezTo>
                    <a:cubicBezTo>
                      <a:pt x="2507" y="2442"/>
                      <a:pt x="2557" y="2392"/>
                      <a:pt x="2632" y="2342"/>
                    </a:cubicBezTo>
                    <a:cubicBezTo>
                      <a:pt x="2758" y="2216"/>
                      <a:pt x="2883" y="2091"/>
                      <a:pt x="2908" y="1865"/>
                    </a:cubicBezTo>
                    <a:cubicBezTo>
                      <a:pt x="2908" y="1790"/>
                      <a:pt x="2883" y="1715"/>
                      <a:pt x="2858" y="1640"/>
                    </a:cubicBezTo>
                    <a:cubicBezTo>
                      <a:pt x="2858" y="1590"/>
                      <a:pt x="2858" y="1540"/>
                      <a:pt x="2883" y="1515"/>
                    </a:cubicBezTo>
                    <a:cubicBezTo>
                      <a:pt x="2883" y="1489"/>
                      <a:pt x="2883" y="1464"/>
                      <a:pt x="2883" y="1439"/>
                    </a:cubicBezTo>
                    <a:cubicBezTo>
                      <a:pt x="2908" y="1339"/>
                      <a:pt x="2933" y="1214"/>
                      <a:pt x="2933" y="1114"/>
                    </a:cubicBezTo>
                    <a:cubicBezTo>
                      <a:pt x="2933" y="963"/>
                      <a:pt x="2833" y="788"/>
                      <a:pt x="2682" y="713"/>
                    </a:cubicBezTo>
                    <a:cubicBezTo>
                      <a:pt x="2607" y="713"/>
                      <a:pt x="2557" y="738"/>
                      <a:pt x="2532" y="788"/>
                    </a:cubicBezTo>
                    <a:cubicBezTo>
                      <a:pt x="2532" y="838"/>
                      <a:pt x="2557" y="913"/>
                      <a:pt x="2607" y="913"/>
                    </a:cubicBezTo>
                    <a:cubicBezTo>
                      <a:pt x="2682" y="938"/>
                      <a:pt x="2707" y="1038"/>
                      <a:pt x="2733" y="1114"/>
                    </a:cubicBezTo>
                    <a:cubicBezTo>
                      <a:pt x="2733" y="1214"/>
                      <a:pt x="2707" y="1289"/>
                      <a:pt x="2682" y="1364"/>
                    </a:cubicBezTo>
                    <a:cubicBezTo>
                      <a:pt x="2682" y="1389"/>
                      <a:pt x="2682" y="1389"/>
                      <a:pt x="2682" y="1389"/>
                    </a:cubicBezTo>
                    <a:cubicBezTo>
                      <a:pt x="2607" y="1314"/>
                      <a:pt x="2532" y="1289"/>
                      <a:pt x="2457" y="1239"/>
                    </a:cubicBezTo>
                    <a:cubicBezTo>
                      <a:pt x="2407" y="1214"/>
                      <a:pt x="2357" y="1189"/>
                      <a:pt x="2332" y="1164"/>
                    </a:cubicBezTo>
                    <a:cubicBezTo>
                      <a:pt x="2231" y="1088"/>
                      <a:pt x="2156" y="1013"/>
                      <a:pt x="2131" y="938"/>
                    </a:cubicBezTo>
                    <a:cubicBezTo>
                      <a:pt x="2131" y="888"/>
                      <a:pt x="2156" y="813"/>
                      <a:pt x="2206" y="813"/>
                    </a:cubicBezTo>
                    <a:cubicBezTo>
                      <a:pt x="2281" y="788"/>
                      <a:pt x="2332" y="687"/>
                      <a:pt x="2306" y="612"/>
                    </a:cubicBezTo>
                    <a:cubicBezTo>
                      <a:pt x="2286" y="529"/>
                      <a:pt x="2231" y="481"/>
                      <a:pt x="2169" y="481"/>
                    </a:cubicBezTo>
                    <a:cubicBezTo>
                      <a:pt x="2157" y="481"/>
                      <a:pt x="2144" y="483"/>
                      <a:pt x="2131" y="487"/>
                    </a:cubicBezTo>
                    <a:cubicBezTo>
                      <a:pt x="2006" y="512"/>
                      <a:pt x="1905" y="612"/>
                      <a:pt x="1855" y="713"/>
                    </a:cubicBezTo>
                    <a:cubicBezTo>
                      <a:pt x="1855" y="713"/>
                      <a:pt x="1855" y="713"/>
                      <a:pt x="1855" y="687"/>
                    </a:cubicBezTo>
                    <a:cubicBezTo>
                      <a:pt x="1805" y="662"/>
                      <a:pt x="1805" y="587"/>
                      <a:pt x="1780" y="537"/>
                    </a:cubicBezTo>
                    <a:cubicBezTo>
                      <a:pt x="1780" y="512"/>
                      <a:pt x="1780" y="512"/>
                      <a:pt x="1780" y="487"/>
                    </a:cubicBezTo>
                    <a:cubicBezTo>
                      <a:pt x="1730" y="362"/>
                      <a:pt x="1680" y="311"/>
                      <a:pt x="1605" y="261"/>
                    </a:cubicBezTo>
                    <a:cubicBezTo>
                      <a:pt x="1580" y="261"/>
                      <a:pt x="1555" y="261"/>
                      <a:pt x="1555" y="286"/>
                    </a:cubicBezTo>
                    <a:cubicBezTo>
                      <a:pt x="1530" y="311"/>
                      <a:pt x="1555" y="337"/>
                      <a:pt x="1580" y="362"/>
                    </a:cubicBezTo>
                    <a:cubicBezTo>
                      <a:pt x="1605" y="387"/>
                      <a:pt x="1655" y="437"/>
                      <a:pt x="1680" y="512"/>
                    </a:cubicBezTo>
                    <a:cubicBezTo>
                      <a:pt x="1680" y="537"/>
                      <a:pt x="1680" y="537"/>
                      <a:pt x="1680" y="562"/>
                    </a:cubicBezTo>
                    <a:cubicBezTo>
                      <a:pt x="1705" y="637"/>
                      <a:pt x="1705" y="687"/>
                      <a:pt x="1755" y="763"/>
                    </a:cubicBezTo>
                    <a:cubicBezTo>
                      <a:pt x="1780" y="788"/>
                      <a:pt x="1805" y="813"/>
                      <a:pt x="1830" y="813"/>
                    </a:cubicBezTo>
                    <a:cubicBezTo>
                      <a:pt x="1805" y="888"/>
                      <a:pt x="1805" y="938"/>
                      <a:pt x="1830" y="1013"/>
                    </a:cubicBezTo>
                    <a:cubicBezTo>
                      <a:pt x="1855" y="1164"/>
                      <a:pt x="1956" y="1289"/>
                      <a:pt x="2131" y="1414"/>
                    </a:cubicBezTo>
                    <a:cubicBezTo>
                      <a:pt x="2181" y="1439"/>
                      <a:pt x="2231" y="1464"/>
                      <a:pt x="2281" y="1515"/>
                    </a:cubicBezTo>
                    <a:cubicBezTo>
                      <a:pt x="2332" y="1540"/>
                      <a:pt x="2407" y="1590"/>
                      <a:pt x="2457" y="1640"/>
                    </a:cubicBezTo>
                    <a:cubicBezTo>
                      <a:pt x="2532" y="1690"/>
                      <a:pt x="2582" y="1790"/>
                      <a:pt x="2582" y="1840"/>
                    </a:cubicBezTo>
                    <a:cubicBezTo>
                      <a:pt x="2582" y="1941"/>
                      <a:pt x="2482" y="2016"/>
                      <a:pt x="2407" y="2116"/>
                    </a:cubicBezTo>
                    <a:cubicBezTo>
                      <a:pt x="2332" y="2166"/>
                      <a:pt x="2281" y="2241"/>
                      <a:pt x="2231" y="2291"/>
                    </a:cubicBezTo>
                    <a:cubicBezTo>
                      <a:pt x="2181" y="2066"/>
                      <a:pt x="2106" y="1865"/>
                      <a:pt x="1981" y="1640"/>
                    </a:cubicBezTo>
                    <a:cubicBezTo>
                      <a:pt x="1855" y="1414"/>
                      <a:pt x="1655" y="1239"/>
                      <a:pt x="1429" y="1114"/>
                    </a:cubicBezTo>
                    <a:cubicBezTo>
                      <a:pt x="1479" y="1013"/>
                      <a:pt x="1504" y="938"/>
                      <a:pt x="1504" y="838"/>
                    </a:cubicBezTo>
                    <a:cubicBezTo>
                      <a:pt x="1504" y="662"/>
                      <a:pt x="1404" y="512"/>
                      <a:pt x="1279" y="462"/>
                    </a:cubicBezTo>
                    <a:cubicBezTo>
                      <a:pt x="1229" y="449"/>
                      <a:pt x="1185" y="443"/>
                      <a:pt x="1144" y="443"/>
                    </a:cubicBezTo>
                    <a:cubicBezTo>
                      <a:pt x="1103" y="443"/>
                      <a:pt x="1066" y="449"/>
                      <a:pt x="1028" y="462"/>
                    </a:cubicBezTo>
                    <a:lnTo>
                      <a:pt x="953" y="462"/>
                    </a:lnTo>
                    <a:cubicBezTo>
                      <a:pt x="878" y="462"/>
                      <a:pt x="803" y="437"/>
                      <a:pt x="778" y="387"/>
                    </a:cubicBezTo>
                    <a:cubicBezTo>
                      <a:pt x="728" y="362"/>
                      <a:pt x="728" y="286"/>
                      <a:pt x="753" y="261"/>
                    </a:cubicBezTo>
                    <a:cubicBezTo>
                      <a:pt x="753" y="236"/>
                      <a:pt x="778" y="236"/>
                      <a:pt x="778" y="211"/>
                    </a:cubicBezTo>
                    <a:cubicBezTo>
                      <a:pt x="803" y="211"/>
                      <a:pt x="828" y="211"/>
                      <a:pt x="828" y="236"/>
                    </a:cubicBezTo>
                    <a:cubicBezTo>
                      <a:pt x="841" y="243"/>
                      <a:pt x="855" y="246"/>
                      <a:pt x="868" y="246"/>
                    </a:cubicBezTo>
                    <a:cubicBezTo>
                      <a:pt x="905" y="246"/>
                      <a:pt x="941" y="223"/>
                      <a:pt x="978" y="186"/>
                    </a:cubicBezTo>
                    <a:cubicBezTo>
                      <a:pt x="1003" y="136"/>
                      <a:pt x="1003" y="86"/>
                      <a:pt x="953" y="36"/>
                    </a:cubicBezTo>
                    <a:cubicBezTo>
                      <a:pt x="900" y="18"/>
                      <a:pt x="847" y="0"/>
                      <a:pt x="794" y="0"/>
                    </a:cubicBez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50"/>
              <p:cNvSpPr/>
              <p:nvPr/>
            </p:nvSpPr>
            <p:spPr>
              <a:xfrm>
                <a:off x="6631856" y="4045616"/>
                <a:ext cx="322001" cy="521051"/>
              </a:xfrm>
              <a:custGeom>
                <a:rect b="b" l="l" r="r" t="t"/>
                <a:pathLst>
                  <a:path extrusionOk="0" h="7018" w="4337">
                    <a:moveTo>
                      <a:pt x="3584" y="0"/>
                    </a:moveTo>
                    <a:cubicBezTo>
                      <a:pt x="3434" y="25"/>
                      <a:pt x="3309" y="126"/>
                      <a:pt x="3283" y="251"/>
                    </a:cubicBezTo>
                    <a:cubicBezTo>
                      <a:pt x="3258" y="376"/>
                      <a:pt x="3283" y="502"/>
                      <a:pt x="3359" y="602"/>
                    </a:cubicBezTo>
                    <a:cubicBezTo>
                      <a:pt x="3384" y="652"/>
                      <a:pt x="3409" y="677"/>
                      <a:pt x="3434" y="702"/>
                    </a:cubicBezTo>
                    <a:cubicBezTo>
                      <a:pt x="3459" y="752"/>
                      <a:pt x="3484" y="777"/>
                      <a:pt x="3509" y="827"/>
                    </a:cubicBezTo>
                    <a:cubicBezTo>
                      <a:pt x="3509" y="878"/>
                      <a:pt x="3484" y="953"/>
                      <a:pt x="3409" y="1003"/>
                    </a:cubicBezTo>
                    <a:cubicBezTo>
                      <a:pt x="3359" y="1053"/>
                      <a:pt x="3283" y="1053"/>
                      <a:pt x="3233" y="1053"/>
                    </a:cubicBezTo>
                    <a:cubicBezTo>
                      <a:pt x="3158" y="827"/>
                      <a:pt x="3008" y="652"/>
                      <a:pt x="2807" y="552"/>
                    </a:cubicBezTo>
                    <a:cubicBezTo>
                      <a:pt x="2786" y="538"/>
                      <a:pt x="2763" y="532"/>
                      <a:pt x="2741" y="532"/>
                    </a:cubicBezTo>
                    <a:cubicBezTo>
                      <a:pt x="2682" y="532"/>
                      <a:pt x="2625" y="573"/>
                      <a:pt x="2607" y="627"/>
                    </a:cubicBezTo>
                    <a:cubicBezTo>
                      <a:pt x="2557" y="702"/>
                      <a:pt x="2582" y="802"/>
                      <a:pt x="2682" y="852"/>
                    </a:cubicBezTo>
                    <a:cubicBezTo>
                      <a:pt x="2857" y="928"/>
                      <a:pt x="2933" y="1128"/>
                      <a:pt x="2933" y="1279"/>
                    </a:cubicBezTo>
                    <a:cubicBezTo>
                      <a:pt x="2983" y="1479"/>
                      <a:pt x="2933" y="1705"/>
                      <a:pt x="2832" y="1880"/>
                    </a:cubicBezTo>
                    <a:cubicBezTo>
                      <a:pt x="2832" y="1880"/>
                      <a:pt x="2832" y="1905"/>
                      <a:pt x="2832" y="1905"/>
                    </a:cubicBezTo>
                    <a:cubicBezTo>
                      <a:pt x="2701" y="1961"/>
                      <a:pt x="2555" y="1990"/>
                      <a:pt x="2416" y="1990"/>
                    </a:cubicBezTo>
                    <a:cubicBezTo>
                      <a:pt x="2370" y="1990"/>
                      <a:pt x="2325" y="1987"/>
                      <a:pt x="2281" y="1980"/>
                    </a:cubicBezTo>
                    <a:cubicBezTo>
                      <a:pt x="2206" y="1955"/>
                      <a:pt x="2156" y="1930"/>
                      <a:pt x="2106" y="1905"/>
                    </a:cubicBezTo>
                    <a:cubicBezTo>
                      <a:pt x="2080" y="1880"/>
                      <a:pt x="2055" y="1830"/>
                      <a:pt x="2055" y="1780"/>
                    </a:cubicBezTo>
                    <a:cubicBezTo>
                      <a:pt x="2055" y="1730"/>
                      <a:pt x="2106" y="1680"/>
                      <a:pt x="2156" y="1654"/>
                    </a:cubicBezTo>
                    <a:lnTo>
                      <a:pt x="2181" y="1629"/>
                    </a:lnTo>
                    <a:cubicBezTo>
                      <a:pt x="2231" y="1579"/>
                      <a:pt x="2306" y="1504"/>
                      <a:pt x="2356" y="1429"/>
                    </a:cubicBezTo>
                    <a:cubicBezTo>
                      <a:pt x="2406" y="1304"/>
                      <a:pt x="2381" y="1128"/>
                      <a:pt x="2231" y="1078"/>
                    </a:cubicBezTo>
                    <a:cubicBezTo>
                      <a:pt x="2217" y="1071"/>
                      <a:pt x="2204" y="1068"/>
                      <a:pt x="2191" y="1068"/>
                    </a:cubicBezTo>
                    <a:cubicBezTo>
                      <a:pt x="2156" y="1068"/>
                      <a:pt x="2124" y="1091"/>
                      <a:pt x="2106" y="1128"/>
                    </a:cubicBezTo>
                    <a:cubicBezTo>
                      <a:pt x="2080" y="1178"/>
                      <a:pt x="2080" y="1228"/>
                      <a:pt x="2156" y="1253"/>
                    </a:cubicBezTo>
                    <a:cubicBezTo>
                      <a:pt x="2156" y="1279"/>
                      <a:pt x="2156" y="1304"/>
                      <a:pt x="2156" y="1329"/>
                    </a:cubicBezTo>
                    <a:cubicBezTo>
                      <a:pt x="2131" y="1379"/>
                      <a:pt x="2080" y="1429"/>
                      <a:pt x="2030" y="1479"/>
                    </a:cubicBezTo>
                    <a:lnTo>
                      <a:pt x="2005" y="1479"/>
                    </a:lnTo>
                    <a:cubicBezTo>
                      <a:pt x="1980" y="1529"/>
                      <a:pt x="1955" y="1554"/>
                      <a:pt x="1905" y="1604"/>
                    </a:cubicBezTo>
                    <a:cubicBezTo>
                      <a:pt x="1905" y="1579"/>
                      <a:pt x="1880" y="1554"/>
                      <a:pt x="1880" y="1554"/>
                    </a:cubicBezTo>
                    <a:cubicBezTo>
                      <a:pt x="1805" y="1479"/>
                      <a:pt x="1730" y="1454"/>
                      <a:pt x="1629" y="1454"/>
                    </a:cubicBezTo>
                    <a:cubicBezTo>
                      <a:pt x="1604" y="1454"/>
                      <a:pt x="1554" y="1454"/>
                      <a:pt x="1529" y="1479"/>
                    </a:cubicBezTo>
                    <a:cubicBezTo>
                      <a:pt x="1496" y="1479"/>
                      <a:pt x="1462" y="1490"/>
                      <a:pt x="1429" y="1490"/>
                    </a:cubicBezTo>
                    <a:cubicBezTo>
                      <a:pt x="1412" y="1490"/>
                      <a:pt x="1395" y="1487"/>
                      <a:pt x="1379" y="1479"/>
                    </a:cubicBezTo>
                    <a:cubicBezTo>
                      <a:pt x="1329" y="1479"/>
                      <a:pt x="1304" y="1429"/>
                      <a:pt x="1304" y="1404"/>
                    </a:cubicBezTo>
                    <a:cubicBezTo>
                      <a:pt x="1278" y="1354"/>
                      <a:pt x="1304" y="1304"/>
                      <a:pt x="1329" y="1279"/>
                    </a:cubicBezTo>
                    <a:cubicBezTo>
                      <a:pt x="1354" y="1253"/>
                      <a:pt x="1354" y="1228"/>
                      <a:pt x="1329" y="1203"/>
                    </a:cubicBezTo>
                    <a:cubicBezTo>
                      <a:pt x="1329" y="1191"/>
                      <a:pt x="1316" y="1185"/>
                      <a:pt x="1300" y="1185"/>
                    </a:cubicBezTo>
                    <a:cubicBezTo>
                      <a:pt x="1285" y="1185"/>
                      <a:pt x="1266" y="1191"/>
                      <a:pt x="1253" y="1203"/>
                    </a:cubicBezTo>
                    <a:cubicBezTo>
                      <a:pt x="1203" y="1253"/>
                      <a:pt x="1178" y="1354"/>
                      <a:pt x="1203" y="1429"/>
                    </a:cubicBezTo>
                    <a:cubicBezTo>
                      <a:pt x="1203" y="1504"/>
                      <a:pt x="1278" y="1579"/>
                      <a:pt x="1354" y="1579"/>
                    </a:cubicBezTo>
                    <a:cubicBezTo>
                      <a:pt x="1391" y="1592"/>
                      <a:pt x="1423" y="1598"/>
                      <a:pt x="1454" y="1598"/>
                    </a:cubicBezTo>
                    <a:cubicBezTo>
                      <a:pt x="1485" y="1598"/>
                      <a:pt x="1517" y="1592"/>
                      <a:pt x="1554" y="1579"/>
                    </a:cubicBezTo>
                    <a:cubicBezTo>
                      <a:pt x="1579" y="1579"/>
                      <a:pt x="1604" y="1554"/>
                      <a:pt x="1629" y="1554"/>
                    </a:cubicBezTo>
                    <a:cubicBezTo>
                      <a:pt x="1705" y="1554"/>
                      <a:pt x="1755" y="1579"/>
                      <a:pt x="1805" y="1629"/>
                    </a:cubicBezTo>
                    <a:cubicBezTo>
                      <a:pt x="1830" y="1654"/>
                      <a:pt x="1855" y="1680"/>
                      <a:pt x="1855" y="1705"/>
                    </a:cubicBezTo>
                    <a:cubicBezTo>
                      <a:pt x="1855" y="1730"/>
                      <a:pt x="1855" y="1730"/>
                      <a:pt x="1855" y="1755"/>
                    </a:cubicBezTo>
                    <a:cubicBezTo>
                      <a:pt x="1830" y="1880"/>
                      <a:pt x="1880" y="1980"/>
                      <a:pt x="1980" y="2055"/>
                    </a:cubicBezTo>
                    <a:cubicBezTo>
                      <a:pt x="2030" y="2131"/>
                      <a:pt x="2106" y="2156"/>
                      <a:pt x="2206" y="2181"/>
                    </a:cubicBezTo>
                    <a:lnTo>
                      <a:pt x="2231" y="2181"/>
                    </a:lnTo>
                    <a:cubicBezTo>
                      <a:pt x="2356" y="2206"/>
                      <a:pt x="2507" y="2206"/>
                      <a:pt x="2632" y="2206"/>
                    </a:cubicBezTo>
                    <a:cubicBezTo>
                      <a:pt x="2532" y="2306"/>
                      <a:pt x="2406" y="2431"/>
                      <a:pt x="2306" y="2557"/>
                    </a:cubicBezTo>
                    <a:cubicBezTo>
                      <a:pt x="2181" y="2682"/>
                      <a:pt x="2055" y="2807"/>
                      <a:pt x="1955" y="2933"/>
                    </a:cubicBezTo>
                    <a:cubicBezTo>
                      <a:pt x="1930" y="2958"/>
                      <a:pt x="1905" y="2983"/>
                      <a:pt x="1905" y="3008"/>
                    </a:cubicBezTo>
                    <a:cubicBezTo>
                      <a:pt x="1855" y="3058"/>
                      <a:pt x="1830" y="3083"/>
                      <a:pt x="1805" y="3133"/>
                    </a:cubicBezTo>
                    <a:cubicBezTo>
                      <a:pt x="1629" y="3434"/>
                      <a:pt x="1504" y="3785"/>
                      <a:pt x="1554" y="4136"/>
                    </a:cubicBezTo>
                    <a:cubicBezTo>
                      <a:pt x="1504" y="4111"/>
                      <a:pt x="1429" y="4086"/>
                      <a:pt x="1404" y="4086"/>
                    </a:cubicBezTo>
                    <a:cubicBezTo>
                      <a:pt x="1379" y="4060"/>
                      <a:pt x="1379" y="4010"/>
                      <a:pt x="1379" y="3910"/>
                    </a:cubicBezTo>
                    <a:cubicBezTo>
                      <a:pt x="1379" y="3860"/>
                      <a:pt x="1404" y="3785"/>
                      <a:pt x="1379" y="3710"/>
                    </a:cubicBezTo>
                    <a:cubicBezTo>
                      <a:pt x="1354" y="3509"/>
                      <a:pt x="1228" y="3384"/>
                      <a:pt x="1128" y="3258"/>
                    </a:cubicBezTo>
                    <a:cubicBezTo>
                      <a:pt x="1053" y="3183"/>
                      <a:pt x="978" y="3083"/>
                      <a:pt x="953" y="3008"/>
                    </a:cubicBezTo>
                    <a:cubicBezTo>
                      <a:pt x="903" y="2908"/>
                      <a:pt x="903" y="2807"/>
                      <a:pt x="903" y="2732"/>
                    </a:cubicBezTo>
                    <a:cubicBezTo>
                      <a:pt x="928" y="2682"/>
                      <a:pt x="978" y="2607"/>
                      <a:pt x="1028" y="2582"/>
                    </a:cubicBezTo>
                    <a:cubicBezTo>
                      <a:pt x="1078" y="2582"/>
                      <a:pt x="1128" y="2607"/>
                      <a:pt x="1128" y="2632"/>
                    </a:cubicBezTo>
                    <a:cubicBezTo>
                      <a:pt x="1128" y="2632"/>
                      <a:pt x="1153" y="2657"/>
                      <a:pt x="1153" y="2682"/>
                    </a:cubicBezTo>
                    <a:cubicBezTo>
                      <a:pt x="1153" y="2732"/>
                      <a:pt x="1178" y="2857"/>
                      <a:pt x="1278" y="2908"/>
                    </a:cubicBezTo>
                    <a:cubicBezTo>
                      <a:pt x="1322" y="2937"/>
                      <a:pt x="1367" y="2949"/>
                      <a:pt x="1411" y="2949"/>
                    </a:cubicBezTo>
                    <a:cubicBezTo>
                      <a:pt x="1442" y="2949"/>
                      <a:pt x="1473" y="2943"/>
                      <a:pt x="1504" y="2933"/>
                    </a:cubicBezTo>
                    <a:cubicBezTo>
                      <a:pt x="1604" y="2908"/>
                      <a:pt x="1679" y="2832"/>
                      <a:pt x="1730" y="2732"/>
                    </a:cubicBezTo>
                    <a:cubicBezTo>
                      <a:pt x="1880" y="2456"/>
                      <a:pt x="1755" y="2106"/>
                      <a:pt x="1479" y="1955"/>
                    </a:cubicBezTo>
                    <a:cubicBezTo>
                      <a:pt x="1452" y="1937"/>
                      <a:pt x="1423" y="1929"/>
                      <a:pt x="1394" y="1929"/>
                    </a:cubicBezTo>
                    <a:cubicBezTo>
                      <a:pt x="1342" y="1929"/>
                      <a:pt x="1295" y="1957"/>
                      <a:pt x="1278" y="2005"/>
                    </a:cubicBezTo>
                    <a:cubicBezTo>
                      <a:pt x="1228" y="2081"/>
                      <a:pt x="1253" y="2181"/>
                      <a:pt x="1329" y="2231"/>
                    </a:cubicBezTo>
                    <a:cubicBezTo>
                      <a:pt x="1454" y="2306"/>
                      <a:pt x="1504" y="2456"/>
                      <a:pt x="1454" y="2582"/>
                    </a:cubicBezTo>
                    <a:cubicBezTo>
                      <a:pt x="1454" y="2557"/>
                      <a:pt x="1454" y="2532"/>
                      <a:pt x="1429" y="2507"/>
                    </a:cubicBezTo>
                    <a:cubicBezTo>
                      <a:pt x="1371" y="2351"/>
                      <a:pt x="1222" y="2256"/>
                      <a:pt x="1065" y="2256"/>
                    </a:cubicBezTo>
                    <a:cubicBezTo>
                      <a:pt x="1019" y="2256"/>
                      <a:pt x="973" y="2264"/>
                      <a:pt x="928" y="2281"/>
                    </a:cubicBezTo>
                    <a:cubicBezTo>
                      <a:pt x="827" y="2306"/>
                      <a:pt x="752" y="2381"/>
                      <a:pt x="702" y="2456"/>
                    </a:cubicBezTo>
                    <a:cubicBezTo>
                      <a:pt x="702" y="2431"/>
                      <a:pt x="702" y="2406"/>
                      <a:pt x="702" y="2406"/>
                    </a:cubicBezTo>
                    <a:cubicBezTo>
                      <a:pt x="677" y="2306"/>
                      <a:pt x="702" y="2231"/>
                      <a:pt x="702" y="2156"/>
                    </a:cubicBezTo>
                    <a:cubicBezTo>
                      <a:pt x="702" y="2106"/>
                      <a:pt x="702" y="2055"/>
                      <a:pt x="702" y="2005"/>
                    </a:cubicBezTo>
                    <a:cubicBezTo>
                      <a:pt x="702" y="1905"/>
                      <a:pt x="677" y="1705"/>
                      <a:pt x="527" y="1604"/>
                    </a:cubicBezTo>
                    <a:cubicBezTo>
                      <a:pt x="485" y="1563"/>
                      <a:pt x="429" y="1544"/>
                      <a:pt x="369" y="1544"/>
                    </a:cubicBezTo>
                    <a:cubicBezTo>
                      <a:pt x="321" y="1544"/>
                      <a:pt x="271" y="1557"/>
                      <a:pt x="226" y="1579"/>
                    </a:cubicBezTo>
                    <a:cubicBezTo>
                      <a:pt x="126" y="1629"/>
                      <a:pt x="50" y="1730"/>
                      <a:pt x="50" y="1855"/>
                    </a:cubicBezTo>
                    <a:cubicBezTo>
                      <a:pt x="50" y="1880"/>
                      <a:pt x="75" y="1905"/>
                      <a:pt x="101" y="1905"/>
                    </a:cubicBezTo>
                    <a:cubicBezTo>
                      <a:pt x="126" y="1905"/>
                      <a:pt x="151" y="1880"/>
                      <a:pt x="151" y="1855"/>
                    </a:cubicBezTo>
                    <a:cubicBezTo>
                      <a:pt x="151" y="1780"/>
                      <a:pt x="201" y="1705"/>
                      <a:pt x="276" y="1680"/>
                    </a:cubicBezTo>
                    <a:cubicBezTo>
                      <a:pt x="301" y="1667"/>
                      <a:pt x="339" y="1661"/>
                      <a:pt x="376" y="1661"/>
                    </a:cubicBezTo>
                    <a:cubicBezTo>
                      <a:pt x="414" y="1661"/>
                      <a:pt x="451" y="1667"/>
                      <a:pt x="476" y="1680"/>
                    </a:cubicBezTo>
                    <a:cubicBezTo>
                      <a:pt x="577" y="1780"/>
                      <a:pt x="602" y="1930"/>
                      <a:pt x="602" y="2005"/>
                    </a:cubicBezTo>
                    <a:cubicBezTo>
                      <a:pt x="602" y="2055"/>
                      <a:pt x="602" y="2106"/>
                      <a:pt x="577" y="2156"/>
                    </a:cubicBezTo>
                    <a:cubicBezTo>
                      <a:pt x="577" y="2231"/>
                      <a:pt x="577" y="2331"/>
                      <a:pt x="577" y="2406"/>
                    </a:cubicBezTo>
                    <a:cubicBezTo>
                      <a:pt x="602" y="2456"/>
                      <a:pt x="602" y="2507"/>
                      <a:pt x="627" y="2557"/>
                    </a:cubicBezTo>
                    <a:cubicBezTo>
                      <a:pt x="627" y="2607"/>
                      <a:pt x="602" y="2632"/>
                      <a:pt x="602" y="2682"/>
                    </a:cubicBezTo>
                    <a:cubicBezTo>
                      <a:pt x="577" y="2807"/>
                      <a:pt x="602" y="2958"/>
                      <a:pt x="652" y="3133"/>
                    </a:cubicBezTo>
                    <a:cubicBezTo>
                      <a:pt x="677" y="3183"/>
                      <a:pt x="702" y="3208"/>
                      <a:pt x="727" y="3258"/>
                    </a:cubicBezTo>
                    <a:cubicBezTo>
                      <a:pt x="677" y="3246"/>
                      <a:pt x="627" y="3240"/>
                      <a:pt x="580" y="3240"/>
                    </a:cubicBezTo>
                    <a:cubicBezTo>
                      <a:pt x="533" y="3240"/>
                      <a:pt x="489" y="3246"/>
                      <a:pt x="451" y="3258"/>
                    </a:cubicBezTo>
                    <a:cubicBezTo>
                      <a:pt x="226" y="3309"/>
                      <a:pt x="0" y="3534"/>
                      <a:pt x="50" y="3785"/>
                    </a:cubicBezTo>
                    <a:cubicBezTo>
                      <a:pt x="75" y="3910"/>
                      <a:pt x="126" y="3985"/>
                      <a:pt x="226" y="4010"/>
                    </a:cubicBezTo>
                    <a:cubicBezTo>
                      <a:pt x="248" y="4018"/>
                      <a:pt x="270" y="4021"/>
                      <a:pt x="291" y="4021"/>
                    </a:cubicBezTo>
                    <a:cubicBezTo>
                      <a:pt x="343" y="4021"/>
                      <a:pt x="391" y="4003"/>
                      <a:pt x="426" y="3985"/>
                    </a:cubicBezTo>
                    <a:cubicBezTo>
                      <a:pt x="476" y="3935"/>
                      <a:pt x="502" y="3885"/>
                      <a:pt x="502" y="3810"/>
                    </a:cubicBezTo>
                    <a:cubicBezTo>
                      <a:pt x="502" y="3760"/>
                      <a:pt x="426" y="3710"/>
                      <a:pt x="376" y="3710"/>
                    </a:cubicBezTo>
                    <a:cubicBezTo>
                      <a:pt x="326" y="3710"/>
                      <a:pt x="301" y="3760"/>
                      <a:pt x="276" y="3810"/>
                    </a:cubicBezTo>
                    <a:cubicBezTo>
                      <a:pt x="276" y="3785"/>
                      <a:pt x="251" y="3785"/>
                      <a:pt x="251" y="3760"/>
                    </a:cubicBezTo>
                    <a:cubicBezTo>
                      <a:pt x="226" y="3609"/>
                      <a:pt x="351" y="3484"/>
                      <a:pt x="502" y="3459"/>
                    </a:cubicBezTo>
                    <a:cubicBezTo>
                      <a:pt x="523" y="3455"/>
                      <a:pt x="545" y="3453"/>
                      <a:pt x="568" y="3453"/>
                    </a:cubicBezTo>
                    <a:cubicBezTo>
                      <a:pt x="679" y="3453"/>
                      <a:pt x="807" y="3501"/>
                      <a:pt x="953" y="3584"/>
                    </a:cubicBezTo>
                    <a:lnTo>
                      <a:pt x="978" y="3584"/>
                    </a:lnTo>
                    <a:cubicBezTo>
                      <a:pt x="1028" y="3659"/>
                      <a:pt x="1053" y="3710"/>
                      <a:pt x="1053" y="3760"/>
                    </a:cubicBezTo>
                    <a:cubicBezTo>
                      <a:pt x="1078" y="3810"/>
                      <a:pt x="1053" y="3835"/>
                      <a:pt x="1053" y="3885"/>
                    </a:cubicBezTo>
                    <a:cubicBezTo>
                      <a:pt x="1053" y="4010"/>
                      <a:pt x="1053" y="4186"/>
                      <a:pt x="1203" y="4336"/>
                    </a:cubicBezTo>
                    <a:cubicBezTo>
                      <a:pt x="1253" y="4386"/>
                      <a:pt x="1329" y="4411"/>
                      <a:pt x="1429" y="4436"/>
                    </a:cubicBezTo>
                    <a:cubicBezTo>
                      <a:pt x="1554" y="4487"/>
                      <a:pt x="1705" y="4537"/>
                      <a:pt x="1780" y="4612"/>
                    </a:cubicBezTo>
                    <a:cubicBezTo>
                      <a:pt x="1880" y="4737"/>
                      <a:pt x="2005" y="4812"/>
                      <a:pt x="2106" y="4913"/>
                    </a:cubicBezTo>
                    <a:cubicBezTo>
                      <a:pt x="2206" y="4988"/>
                      <a:pt x="2281" y="5063"/>
                      <a:pt x="2356" y="5138"/>
                    </a:cubicBezTo>
                    <a:cubicBezTo>
                      <a:pt x="2757" y="5564"/>
                      <a:pt x="2757" y="6316"/>
                      <a:pt x="2356" y="6742"/>
                    </a:cubicBezTo>
                    <a:cubicBezTo>
                      <a:pt x="2306" y="6817"/>
                      <a:pt x="2306" y="6918"/>
                      <a:pt x="2381" y="6968"/>
                    </a:cubicBezTo>
                    <a:cubicBezTo>
                      <a:pt x="2406" y="6993"/>
                      <a:pt x="2431" y="6993"/>
                      <a:pt x="2456" y="7018"/>
                    </a:cubicBezTo>
                    <a:cubicBezTo>
                      <a:pt x="2507" y="7018"/>
                      <a:pt x="2557" y="7018"/>
                      <a:pt x="2607" y="6968"/>
                    </a:cubicBezTo>
                    <a:cubicBezTo>
                      <a:pt x="3008" y="6517"/>
                      <a:pt x="3083" y="5815"/>
                      <a:pt x="2832" y="5263"/>
                    </a:cubicBezTo>
                    <a:cubicBezTo>
                      <a:pt x="2933" y="5263"/>
                      <a:pt x="3033" y="5188"/>
                      <a:pt x="3083" y="5113"/>
                    </a:cubicBezTo>
                    <a:cubicBezTo>
                      <a:pt x="3133" y="5038"/>
                      <a:pt x="3133" y="4938"/>
                      <a:pt x="3158" y="4862"/>
                    </a:cubicBezTo>
                    <a:cubicBezTo>
                      <a:pt x="3158" y="4812"/>
                      <a:pt x="3158" y="4762"/>
                      <a:pt x="3183" y="4737"/>
                    </a:cubicBezTo>
                    <a:cubicBezTo>
                      <a:pt x="3233" y="4587"/>
                      <a:pt x="3334" y="4487"/>
                      <a:pt x="3484" y="4461"/>
                    </a:cubicBezTo>
                    <a:cubicBezTo>
                      <a:pt x="3509" y="4436"/>
                      <a:pt x="3534" y="4411"/>
                      <a:pt x="3534" y="4386"/>
                    </a:cubicBezTo>
                    <a:cubicBezTo>
                      <a:pt x="3509" y="4361"/>
                      <a:pt x="3484" y="4336"/>
                      <a:pt x="3459" y="4336"/>
                    </a:cubicBezTo>
                    <a:cubicBezTo>
                      <a:pt x="3283" y="4386"/>
                      <a:pt x="3133" y="4512"/>
                      <a:pt x="3083" y="4687"/>
                    </a:cubicBezTo>
                    <a:cubicBezTo>
                      <a:pt x="3058" y="4737"/>
                      <a:pt x="3058" y="4787"/>
                      <a:pt x="3033" y="4862"/>
                    </a:cubicBezTo>
                    <a:cubicBezTo>
                      <a:pt x="3033" y="4913"/>
                      <a:pt x="3033" y="4988"/>
                      <a:pt x="2983" y="5038"/>
                    </a:cubicBezTo>
                    <a:cubicBezTo>
                      <a:pt x="2958" y="5113"/>
                      <a:pt x="2857" y="5163"/>
                      <a:pt x="2782" y="5163"/>
                    </a:cubicBezTo>
                    <a:cubicBezTo>
                      <a:pt x="2732" y="5088"/>
                      <a:pt x="2657" y="4988"/>
                      <a:pt x="2582" y="4913"/>
                    </a:cubicBezTo>
                    <a:cubicBezTo>
                      <a:pt x="2507" y="4812"/>
                      <a:pt x="2406" y="4737"/>
                      <a:pt x="2306" y="4662"/>
                    </a:cubicBezTo>
                    <a:cubicBezTo>
                      <a:pt x="2281" y="4637"/>
                      <a:pt x="2231" y="4612"/>
                      <a:pt x="2206" y="4562"/>
                    </a:cubicBezTo>
                    <a:cubicBezTo>
                      <a:pt x="2181" y="4411"/>
                      <a:pt x="2231" y="4261"/>
                      <a:pt x="2331" y="4136"/>
                    </a:cubicBezTo>
                    <a:cubicBezTo>
                      <a:pt x="2381" y="4060"/>
                      <a:pt x="2481" y="4010"/>
                      <a:pt x="2557" y="3985"/>
                    </a:cubicBezTo>
                    <a:cubicBezTo>
                      <a:pt x="2657" y="3985"/>
                      <a:pt x="2732" y="4010"/>
                      <a:pt x="2757" y="4086"/>
                    </a:cubicBezTo>
                    <a:cubicBezTo>
                      <a:pt x="2782" y="4111"/>
                      <a:pt x="2782" y="4161"/>
                      <a:pt x="2757" y="4186"/>
                    </a:cubicBezTo>
                    <a:cubicBezTo>
                      <a:pt x="2757" y="4211"/>
                      <a:pt x="2732" y="4236"/>
                      <a:pt x="2707" y="4236"/>
                    </a:cubicBezTo>
                    <a:cubicBezTo>
                      <a:pt x="2632" y="4236"/>
                      <a:pt x="2607" y="4311"/>
                      <a:pt x="2607" y="4361"/>
                    </a:cubicBezTo>
                    <a:cubicBezTo>
                      <a:pt x="2607" y="4402"/>
                      <a:pt x="2657" y="4443"/>
                      <a:pt x="2703" y="4443"/>
                    </a:cubicBezTo>
                    <a:cubicBezTo>
                      <a:pt x="2713" y="4443"/>
                      <a:pt x="2723" y="4441"/>
                      <a:pt x="2732" y="4436"/>
                    </a:cubicBezTo>
                    <a:cubicBezTo>
                      <a:pt x="2807" y="4436"/>
                      <a:pt x="2882" y="4386"/>
                      <a:pt x="2933" y="4286"/>
                    </a:cubicBezTo>
                    <a:cubicBezTo>
                      <a:pt x="2983" y="4211"/>
                      <a:pt x="3008" y="4086"/>
                      <a:pt x="2958" y="4010"/>
                    </a:cubicBezTo>
                    <a:cubicBezTo>
                      <a:pt x="2913" y="3875"/>
                      <a:pt x="2767" y="3781"/>
                      <a:pt x="2593" y="3781"/>
                    </a:cubicBezTo>
                    <a:cubicBezTo>
                      <a:pt x="2573" y="3781"/>
                      <a:pt x="2552" y="3782"/>
                      <a:pt x="2532" y="3785"/>
                    </a:cubicBezTo>
                    <a:cubicBezTo>
                      <a:pt x="2406" y="3785"/>
                      <a:pt x="2256" y="3885"/>
                      <a:pt x="2156" y="4010"/>
                    </a:cubicBezTo>
                    <a:cubicBezTo>
                      <a:pt x="2080" y="4111"/>
                      <a:pt x="2030" y="4236"/>
                      <a:pt x="2005" y="4361"/>
                    </a:cubicBezTo>
                    <a:cubicBezTo>
                      <a:pt x="1980" y="4336"/>
                      <a:pt x="1955" y="4286"/>
                      <a:pt x="1930" y="4261"/>
                    </a:cubicBezTo>
                    <a:cubicBezTo>
                      <a:pt x="1755" y="3935"/>
                      <a:pt x="1930" y="3509"/>
                      <a:pt x="2156" y="3208"/>
                    </a:cubicBezTo>
                    <a:cubicBezTo>
                      <a:pt x="2281" y="3058"/>
                      <a:pt x="2557" y="2908"/>
                      <a:pt x="2682" y="2908"/>
                    </a:cubicBezTo>
                    <a:cubicBezTo>
                      <a:pt x="2757" y="2908"/>
                      <a:pt x="2807" y="2933"/>
                      <a:pt x="2882" y="2933"/>
                    </a:cubicBezTo>
                    <a:cubicBezTo>
                      <a:pt x="2970" y="2958"/>
                      <a:pt x="3064" y="2977"/>
                      <a:pt x="3161" y="2977"/>
                    </a:cubicBezTo>
                    <a:cubicBezTo>
                      <a:pt x="3258" y="2977"/>
                      <a:pt x="3359" y="2958"/>
                      <a:pt x="3459" y="2908"/>
                    </a:cubicBezTo>
                    <a:cubicBezTo>
                      <a:pt x="3509" y="2857"/>
                      <a:pt x="3584" y="2807"/>
                      <a:pt x="3634" y="2732"/>
                    </a:cubicBezTo>
                    <a:cubicBezTo>
                      <a:pt x="3659" y="2707"/>
                      <a:pt x="3684" y="2707"/>
                      <a:pt x="3735" y="2682"/>
                    </a:cubicBezTo>
                    <a:cubicBezTo>
                      <a:pt x="3760" y="2682"/>
                      <a:pt x="3785" y="2657"/>
                      <a:pt x="3810" y="2657"/>
                    </a:cubicBezTo>
                    <a:cubicBezTo>
                      <a:pt x="3910" y="2607"/>
                      <a:pt x="4010" y="2582"/>
                      <a:pt x="4085" y="2507"/>
                    </a:cubicBezTo>
                    <a:cubicBezTo>
                      <a:pt x="4211" y="2431"/>
                      <a:pt x="4336" y="2256"/>
                      <a:pt x="4286" y="2081"/>
                    </a:cubicBezTo>
                    <a:cubicBezTo>
                      <a:pt x="4266" y="2040"/>
                      <a:pt x="4228" y="1999"/>
                      <a:pt x="4174" y="1999"/>
                    </a:cubicBezTo>
                    <a:cubicBezTo>
                      <a:pt x="4162" y="1999"/>
                      <a:pt x="4149" y="2001"/>
                      <a:pt x="4136" y="2005"/>
                    </a:cubicBezTo>
                    <a:cubicBezTo>
                      <a:pt x="4085" y="2030"/>
                      <a:pt x="4060" y="2081"/>
                      <a:pt x="4060" y="2131"/>
                    </a:cubicBezTo>
                    <a:cubicBezTo>
                      <a:pt x="4085" y="2206"/>
                      <a:pt x="4035" y="2306"/>
                      <a:pt x="3960" y="2331"/>
                    </a:cubicBezTo>
                    <a:cubicBezTo>
                      <a:pt x="3910" y="2381"/>
                      <a:pt x="3835" y="2431"/>
                      <a:pt x="3735" y="2456"/>
                    </a:cubicBezTo>
                    <a:lnTo>
                      <a:pt x="3710" y="2456"/>
                    </a:lnTo>
                    <a:cubicBezTo>
                      <a:pt x="3735" y="2356"/>
                      <a:pt x="3735" y="2256"/>
                      <a:pt x="3735" y="2181"/>
                    </a:cubicBezTo>
                    <a:cubicBezTo>
                      <a:pt x="3735" y="2131"/>
                      <a:pt x="3735" y="2081"/>
                      <a:pt x="3735" y="2030"/>
                    </a:cubicBezTo>
                    <a:cubicBezTo>
                      <a:pt x="3735" y="1905"/>
                      <a:pt x="3760" y="1805"/>
                      <a:pt x="3810" y="1755"/>
                    </a:cubicBezTo>
                    <a:cubicBezTo>
                      <a:pt x="3824" y="1725"/>
                      <a:pt x="3856" y="1713"/>
                      <a:pt x="3885" y="1713"/>
                    </a:cubicBezTo>
                    <a:cubicBezTo>
                      <a:pt x="3906" y="1713"/>
                      <a:pt x="3925" y="1719"/>
                      <a:pt x="3935" y="1730"/>
                    </a:cubicBezTo>
                    <a:cubicBezTo>
                      <a:pt x="3973" y="1755"/>
                      <a:pt x="4017" y="1767"/>
                      <a:pt x="4057" y="1767"/>
                    </a:cubicBezTo>
                    <a:cubicBezTo>
                      <a:pt x="4098" y="1767"/>
                      <a:pt x="4136" y="1755"/>
                      <a:pt x="4161" y="1730"/>
                    </a:cubicBezTo>
                    <a:cubicBezTo>
                      <a:pt x="4236" y="1654"/>
                      <a:pt x="4236" y="1554"/>
                      <a:pt x="4161" y="1479"/>
                    </a:cubicBezTo>
                    <a:cubicBezTo>
                      <a:pt x="4085" y="1423"/>
                      <a:pt x="4010" y="1394"/>
                      <a:pt x="3925" y="1394"/>
                    </a:cubicBezTo>
                    <a:cubicBezTo>
                      <a:pt x="3896" y="1394"/>
                      <a:pt x="3866" y="1398"/>
                      <a:pt x="3835" y="1404"/>
                    </a:cubicBezTo>
                    <a:cubicBezTo>
                      <a:pt x="3835" y="1379"/>
                      <a:pt x="3835" y="1379"/>
                      <a:pt x="3835" y="1379"/>
                    </a:cubicBezTo>
                    <a:cubicBezTo>
                      <a:pt x="3860" y="1329"/>
                      <a:pt x="3910" y="1279"/>
                      <a:pt x="3935" y="1253"/>
                    </a:cubicBezTo>
                    <a:lnTo>
                      <a:pt x="3985" y="1203"/>
                    </a:lnTo>
                    <a:cubicBezTo>
                      <a:pt x="4060" y="1103"/>
                      <a:pt x="4085" y="1028"/>
                      <a:pt x="4060" y="953"/>
                    </a:cubicBezTo>
                    <a:cubicBezTo>
                      <a:pt x="4060" y="928"/>
                      <a:pt x="4035" y="903"/>
                      <a:pt x="4010" y="903"/>
                    </a:cubicBezTo>
                    <a:cubicBezTo>
                      <a:pt x="3985" y="903"/>
                      <a:pt x="3960" y="928"/>
                      <a:pt x="3960" y="953"/>
                    </a:cubicBezTo>
                    <a:cubicBezTo>
                      <a:pt x="3985" y="1003"/>
                      <a:pt x="3960" y="1078"/>
                      <a:pt x="3885" y="1128"/>
                    </a:cubicBezTo>
                    <a:cubicBezTo>
                      <a:pt x="3885" y="1153"/>
                      <a:pt x="3860" y="1153"/>
                      <a:pt x="3860" y="1178"/>
                    </a:cubicBezTo>
                    <a:cubicBezTo>
                      <a:pt x="3810" y="1228"/>
                      <a:pt x="3760" y="1279"/>
                      <a:pt x="3735" y="1329"/>
                    </a:cubicBezTo>
                    <a:cubicBezTo>
                      <a:pt x="3735" y="1379"/>
                      <a:pt x="3735" y="1404"/>
                      <a:pt x="3735" y="1429"/>
                    </a:cubicBezTo>
                    <a:cubicBezTo>
                      <a:pt x="3659" y="1454"/>
                      <a:pt x="3609" y="1479"/>
                      <a:pt x="3584" y="1529"/>
                    </a:cubicBezTo>
                    <a:cubicBezTo>
                      <a:pt x="3459" y="1654"/>
                      <a:pt x="3409" y="1805"/>
                      <a:pt x="3409" y="2005"/>
                    </a:cubicBezTo>
                    <a:cubicBezTo>
                      <a:pt x="3409" y="2081"/>
                      <a:pt x="3409" y="2131"/>
                      <a:pt x="3409" y="2181"/>
                    </a:cubicBezTo>
                    <a:cubicBezTo>
                      <a:pt x="3409" y="2256"/>
                      <a:pt x="3409" y="2331"/>
                      <a:pt x="3409" y="2406"/>
                    </a:cubicBezTo>
                    <a:cubicBezTo>
                      <a:pt x="3384" y="2507"/>
                      <a:pt x="3334" y="2607"/>
                      <a:pt x="3283" y="2632"/>
                    </a:cubicBezTo>
                    <a:cubicBezTo>
                      <a:pt x="3252" y="2653"/>
                      <a:pt x="3211" y="2661"/>
                      <a:pt x="3165" y="2661"/>
                    </a:cubicBezTo>
                    <a:cubicBezTo>
                      <a:pt x="3102" y="2661"/>
                      <a:pt x="3030" y="2646"/>
                      <a:pt x="2958" y="2632"/>
                    </a:cubicBezTo>
                    <a:cubicBezTo>
                      <a:pt x="2882" y="2607"/>
                      <a:pt x="2807" y="2582"/>
                      <a:pt x="2707" y="2582"/>
                    </a:cubicBezTo>
                    <a:cubicBezTo>
                      <a:pt x="2882" y="2406"/>
                      <a:pt x="3008" y="2231"/>
                      <a:pt x="3133" y="2030"/>
                    </a:cubicBezTo>
                    <a:cubicBezTo>
                      <a:pt x="3258" y="1805"/>
                      <a:pt x="3283" y="1529"/>
                      <a:pt x="3258" y="1279"/>
                    </a:cubicBezTo>
                    <a:cubicBezTo>
                      <a:pt x="3359" y="1253"/>
                      <a:pt x="3459" y="1228"/>
                      <a:pt x="3534" y="1178"/>
                    </a:cubicBezTo>
                    <a:cubicBezTo>
                      <a:pt x="3684" y="1078"/>
                      <a:pt x="3735" y="928"/>
                      <a:pt x="3710" y="777"/>
                    </a:cubicBezTo>
                    <a:cubicBezTo>
                      <a:pt x="3684" y="702"/>
                      <a:pt x="3634" y="627"/>
                      <a:pt x="3584" y="577"/>
                    </a:cubicBezTo>
                    <a:cubicBezTo>
                      <a:pt x="3584" y="552"/>
                      <a:pt x="3559" y="527"/>
                      <a:pt x="3534" y="502"/>
                    </a:cubicBezTo>
                    <a:cubicBezTo>
                      <a:pt x="3509" y="426"/>
                      <a:pt x="3484" y="376"/>
                      <a:pt x="3509" y="301"/>
                    </a:cubicBezTo>
                    <a:cubicBezTo>
                      <a:pt x="3509" y="251"/>
                      <a:pt x="3559" y="226"/>
                      <a:pt x="3584" y="226"/>
                    </a:cubicBezTo>
                    <a:cubicBezTo>
                      <a:pt x="3593" y="218"/>
                      <a:pt x="3601" y="215"/>
                      <a:pt x="3609" y="215"/>
                    </a:cubicBezTo>
                    <a:cubicBezTo>
                      <a:pt x="3626" y="215"/>
                      <a:pt x="3643" y="226"/>
                      <a:pt x="3659" y="226"/>
                    </a:cubicBezTo>
                    <a:cubicBezTo>
                      <a:pt x="3659" y="251"/>
                      <a:pt x="3659" y="251"/>
                      <a:pt x="3659" y="276"/>
                    </a:cubicBezTo>
                    <a:cubicBezTo>
                      <a:pt x="3659" y="326"/>
                      <a:pt x="3710" y="376"/>
                      <a:pt x="3785" y="376"/>
                    </a:cubicBezTo>
                    <a:cubicBezTo>
                      <a:pt x="3835" y="376"/>
                      <a:pt x="3885" y="326"/>
                      <a:pt x="3885" y="276"/>
                    </a:cubicBezTo>
                    <a:cubicBezTo>
                      <a:pt x="3885" y="201"/>
                      <a:pt x="3860" y="126"/>
                      <a:pt x="3785" y="75"/>
                    </a:cubicBezTo>
                    <a:cubicBezTo>
                      <a:pt x="3735" y="25"/>
                      <a:pt x="3659" y="0"/>
                      <a:pt x="3584" y="0"/>
                    </a:cubicBez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50"/>
              <p:cNvSpPr/>
              <p:nvPr/>
            </p:nvSpPr>
            <p:spPr>
              <a:xfrm>
                <a:off x="6832837" y="4240954"/>
                <a:ext cx="221473" cy="312720"/>
              </a:xfrm>
              <a:custGeom>
                <a:rect b="b" l="l" r="r" t="t"/>
                <a:pathLst>
                  <a:path extrusionOk="0" h="4212" w="2983">
                    <a:moveTo>
                      <a:pt x="1378" y="1"/>
                    </a:moveTo>
                    <a:cubicBezTo>
                      <a:pt x="1328" y="26"/>
                      <a:pt x="1278" y="51"/>
                      <a:pt x="1278" y="76"/>
                    </a:cubicBezTo>
                    <a:cubicBezTo>
                      <a:pt x="1253" y="126"/>
                      <a:pt x="1278" y="151"/>
                      <a:pt x="1303" y="176"/>
                    </a:cubicBezTo>
                    <a:cubicBezTo>
                      <a:pt x="1311" y="184"/>
                      <a:pt x="1320" y="187"/>
                      <a:pt x="1330" y="187"/>
                    </a:cubicBezTo>
                    <a:cubicBezTo>
                      <a:pt x="1353" y="187"/>
                      <a:pt x="1378" y="169"/>
                      <a:pt x="1378" y="151"/>
                    </a:cubicBezTo>
                    <a:cubicBezTo>
                      <a:pt x="1378" y="151"/>
                      <a:pt x="1404" y="126"/>
                      <a:pt x="1404" y="126"/>
                    </a:cubicBezTo>
                    <a:cubicBezTo>
                      <a:pt x="1429" y="126"/>
                      <a:pt x="1429" y="126"/>
                      <a:pt x="1454" y="151"/>
                    </a:cubicBezTo>
                    <a:cubicBezTo>
                      <a:pt x="1454" y="151"/>
                      <a:pt x="1479" y="176"/>
                      <a:pt x="1479" y="226"/>
                    </a:cubicBezTo>
                    <a:cubicBezTo>
                      <a:pt x="1454" y="252"/>
                      <a:pt x="1429" y="277"/>
                      <a:pt x="1404" y="302"/>
                    </a:cubicBezTo>
                    <a:cubicBezTo>
                      <a:pt x="1378" y="327"/>
                      <a:pt x="1353" y="327"/>
                      <a:pt x="1353" y="327"/>
                    </a:cubicBezTo>
                    <a:cubicBezTo>
                      <a:pt x="1303" y="352"/>
                      <a:pt x="1253" y="377"/>
                      <a:pt x="1228" y="427"/>
                    </a:cubicBezTo>
                    <a:cubicBezTo>
                      <a:pt x="1153" y="477"/>
                      <a:pt x="1153" y="602"/>
                      <a:pt x="1203" y="678"/>
                    </a:cubicBezTo>
                    <a:cubicBezTo>
                      <a:pt x="1228" y="728"/>
                      <a:pt x="1278" y="778"/>
                      <a:pt x="1328" y="803"/>
                    </a:cubicBezTo>
                    <a:cubicBezTo>
                      <a:pt x="1253" y="953"/>
                      <a:pt x="1203" y="1104"/>
                      <a:pt x="1203" y="1254"/>
                    </a:cubicBezTo>
                    <a:cubicBezTo>
                      <a:pt x="1203" y="1404"/>
                      <a:pt x="1228" y="1555"/>
                      <a:pt x="1278" y="1680"/>
                    </a:cubicBezTo>
                    <a:cubicBezTo>
                      <a:pt x="1228" y="1680"/>
                      <a:pt x="1178" y="1655"/>
                      <a:pt x="1128" y="1655"/>
                    </a:cubicBezTo>
                    <a:cubicBezTo>
                      <a:pt x="1028" y="1630"/>
                      <a:pt x="977" y="1605"/>
                      <a:pt x="927" y="1555"/>
                    </a:cubicBezTo>
                    <a:cubicBezTo>
                      <a:pt x="927" y="1530"/>
                      <a:pt x="927" y="1455"/>
                      <a:pt x="927" y="1404"/>
                    </a:cubicBezTo>
                    <a:cubicBezTo>
                      <a:pt x="952" y="1354"/>
                      <a:pt x="977" y="1329"/>
                      <a:pt x="1003" y="1279"/>
                    </a:cubicBezTo>
                    <a:cubicBezTo>
                      <a:pt x="1028" y="1254"/>
                      <a:pt x="1028" y="1229"/>
                      <a:pt x="1053" y="1179"/>
                    </a:cubicBezTo>
                    <a:cubicBezTo>
                      <a:pt x="1103" y="1079"/>
                      <a:pt x="1103" y="953"/>
                      <a:pt x="1078" y="878"/>
                    </a:cubicBezTo>
                    <a:cubicBezTo>
                      <a:pt x="1078" y="828"/>
                      <a:pt x="1053" y="803"/>
                      <a:pt x="1028" y="778"/>
                    </a:cubicBezTo>
                    <a:cubicBezTo>
                      <a:pt x="1053" y="753"/>
                      <a:pt x="1053" y="728"/>
                      <a:pt x="1053" y="728"/>
                    </a:cubicBezTo>
                    <a:cubicBezTo>
                      <a:pt x="1053" y="678"/>
                      <a:pt x="1053" y="627"/>
                      <a:pt x="1028" y="602"/>
                    </a:cubicBezTo>
                    <a:cubicBezTo>
                      <a:pt x="1028" y="577"/>
                      <a:pt x="1028" y="577"/>
                      <a:pt x="1028" y="552"/>
                    </a:cubicBezTo>
                    <a:cubicBezTo>
                      <a:pt x="1003" y="502"/>
                      <a:pt x="1003" y="477"/>
                      <a:pt x="1028" y="452"/>
                    </a:cubicBezTo>
                    <a:cubicBezTo>
                      <a:pt x="1028" y="427"/>
                      <a:pt x="1028" y="402"/>
                      <a:pt x="1028" y="402"/>
                    </a:cubicBezTo>
                    <a:lnTo>
                      <a:pt x="977" y="402"/>
                    </a:lnTo>
                    <a:cubicBezTo>
                      <a:pt x="952" y="452"/>
                      <a:pt x="927" y="502"/>
                      <a:pt x="952" y="577"/>
                    </a:cubicBezTo>
                    <a:cubicBezTo>
                      <a:pt x="952" y="577"/>
                      <a:pt x="952" y="602"/>
                      <a:pt x="977" y="602"/>
                    </a:cubicBezTo>
                    <a:cubicBezTo>
                      <a:pt x="977" y="653"/>
                      <a:pt x="977" y="678"/>
                      <a:pt x="977" y="703"/>
                    </a:cubicBezTo>
                    <a:cubicBezTo>
                      <a:pt x="977" y="728"/>
                      <a:pt x="977" y="728"/>
                      <a:pt x="977" y="728"/>
                    </a:cubicBezTo>
                    <a:cubicBezTo>
                      <a:pt x="941" y="691"/>
                      <a:pt x="891" y="668"/>
                      <a:pt x="837" y="668"/>
                    </a:cubicBezTo>
                    <a:cubicBezTo>
                      <a:pt x="817" y="668"/>
                      <a:pt x="797" y="671"/>
                      <a:pt x="777" y="678"/>
                    </a:cubicBezTo>
                    <a:cubicBezTo>
                      <a:pt x="727" y="703"/>
                      <a:pt x="677" y="753"/>
                      <a:pt x="702" y="803"/>
                    </a:cubicBezTo>
                    <a:cubicBezTo>
                      <a:pt x="722" y="844"/>
                      <a:pt x="759" y="885"/>
                      <a:pt x="800" y="885"/>
                    </a:cubicBezTo>
                    <a:cubicBezTo>
                      <a:pt x="809" y="885"/>
                      <a:pt x="818" y="883"/>
                      <a:pt x="827" y="878"/>
                    </a:cubicBezTo>
                    <a:cubicBezTo>
                      <a:pt x="852" y="878"/>
                      <a:pt x="877" y="903"/>
                      <a:pt x="902" y="928"/>
                    </a:cubicBezTo>
                    <a:cubicBezTo>
                      <a:pt x="902" y="978"/>
                      <a:pt x="902" y="1028"/>
                      <a:pt x="877" y="1104"/>
                    </a:cubicBezTo>
                    <a:cubicBezTo>
                      <a:pt x="852" y="1129"/>
                      <a:pt x="827" y="1154"/>
                      <a:pt x="827" y="1179"/>
                    </a:cubicBezTo>
                    <a:cubicBezTo>
                      <a:pt x="802" y="1229"/>
                      <a:pt x="777" y="1279"/>
                      <a:pt x="752" y="1329"/>
                    </a:cubicBezTo>
                    <a:cubicBezTo>
                      <a:pt x="702" y="1304"/>
                      <a:pt x="677" y="1254"/>
                      <a:pt x="652" y="1204"/>
                    </a:cubicBezTo>
                    <a:cubicBezTo>
                      <a:pt x="627" y="1154"/>
                      <a:pt x="602" y="1104"/>
                      <a:pt x="652" y="1079"/>
                    </a:cubicBezTo>
                    <a:cubicBezTo>
                      <a:pt x="677" y="1028"/>
                      <a:pt x="677" y="1003"/>
                      <a:pt x="627" y="978"/>
                    </a:cubicBezTo>
                    <a:cubicBezTo>
                      <a:pt x="614" y="966"/>
                      <a:pt x="602" y="960"/>
                      <a:pt x="589" y="960"/>
                    </a:cubicBezTo>
                    <a:cubicBezTo>
                      <a:pt x="576" y="960"/>
                      <a:pt x="564" y="966"/>
                      <a:pt x="551" y="978"/>
                    </a:cubicBezTo>
                    <a:cubicBezTo>
                      <a:pt x="476" y="1054"/>
                      <a:pt x="476" y="1179"/>
                      <a:pt x="526" y="1279"/>
                    </a:cubicBezTo>
                    <a:cubicBezTo>
                      <a:pt x="551" y="1329"/>
                      <a:pt x="602" y="1379"/>
                      <a:pt x="652" y="1429"/>
                    </a:cubicBezTo>
                    <a:cubicBezTo>
                      <a:pt x="652" y="1429"/>
                      <a:pt x="677" y="1455"/>
                      <a:pt x="677" y="1455"/>
                    </a:cubicBezTo>
                    <a:cubicBezTo>
                      <a:pt x="702" y="1480"/>
                      <a:pt x="702" y="1505"/>
                      <a:pt x="727" y="1530"/>
                    </a:cubicBezTo>
                    <a:cubicBezTo>
                      <a:pt x="727" y="1580"/>
                      <a:pt x="752" y="1630"/>
                      <a:pt x="777" y="1655"/>
                    </a:cubicBezTo>
                    <a:cubicBezTo>
                      <a:pt x="852" y="1780"/>
                      <a:pt x="952" y="1805"/>
                      <a:pt x="1078" y="1830"/>
                    </a:cubicBezTo>
                    <a:cubicBezTo>
                      <a:pt x="1103" y="1856"/>
                      <a:pt x="1153" y="1856"/>
                      <a:pt x="1203" y="1881"/>
                    </a:cubicBezTo>
                    <a:cubicBezTo>
                      <a:pt x="1278" y="1906"/>
                      <a:pt x="1378" y="2056"/>
                      <a:pt x="1404" y="2181"/>
                    </a:cubicBezTo>
                    <a:cubicBezTo>
                      <a:pt x="1454" y="2407"/>
                      <a:pt x="1429" y="2708"/>
                      <a:pt x="1228" y="2833"/>
                    </a:cubicBezTo>
                    <a:cubicBezTo>
                      <a:pt x="1203" y="2858"/>
                      <a:pt x="1178" y="2858"/>
                      <a:pt x="1178" y="2883"/>
                    </a:cubicBezTo>
                    <a:cubicBezTo>
                      <a:pt x="1178" y="2783"/>
                      <a:pt x="1203" y="2708"/>
                      <a:pt x="1178" y="2632"/>
                    </a:cubicBezTo>
                    <a:cubicBezTo>
                      <a:pt x="1153" y="2532"/>
                      <a:pt x="1103" y="2457"/>
                      <a:pt x="1028" y="2407"/>
                    </a:cubicBezTo>
                    <a:cubicBezTo>
                      <a:pt x="977" y="2369"/>
                      <a:pt x="921" y="2351"/>
                      <a:pt x="868" y="2351"/>
                    </a:cubicBezTo>
                    <a:cubicBezTo>
                      <a:pt x="815" y="2351"/>
                      <a:pt x="764" y="2369"/>
                      <a:pt x="727" y="2407"/>
                    </a:cubicBezTo>
                    <a:cubicBezTo>
                      <a:pt x="677" y="2457"/>
                      <a:pt x="652" y="2507"/>
                      <a:pt x="677" y="2582"/>
                    </a:cubicBezTo>
                    <a:cubicBezTo>
                      <a:pt x="677" y="2632"/>
                      <a:pt x="702" y="2683"/>
                      <a:pt x="727" y="2708"/>
                    </a:cubicBezTo>
                    <a:cubicBezTo>
                      <a:pt x="752" y="2720"/>
                      <a:pt x="771" y="2726"/>
                      <a:pt x="786" y="2726"/>
                    </a:cubicBezTo>
                    <a:cubicBezTo>
                      <a:pt x="802" y="2726"/>
                      <a:pt x="815" y="2720"/>
                      <a:pt x="827" y="2708"/>
                    </a:cubicBezTo>
                    <a:cubicBezTo>
                      <a:pt x="852" y="2658"/>
                      <a:pt x="852" y="2632"/>
                      <a:pt x="827" y="2607"/>
                    </a:cubicBezTo>
                    <a:cubicBezTo>
                      <a:pt x="802" y="2607"/>
                      <a:pt x="802" y="2582"/>
                      <a:pt x="802" y="2557"/>
                    </a:cubicBezTo>
                    <a:cubicBezTo>
                      <a:pt x="802" y="2532"/>
                      <a:pt x="802" y="2532"/>
                      <a:pt x="827" y="2507"/>
                    </a:cubicBezTo>
                    <a:cubicBezTo>
                      <a:pt x="840" y="2495"/>
                      <a:pt x="865" y="2488"/>
                      <a:pt x="890" y="2488"/>
                    </a:cubicBezTo>
                    <a:cubicBezTo>
                      <a:pt x="915" y="2488"/>
                      <a:pt x="940" y="2495"/>
                      <a:pt x="952" y="2507"/>
                    </a:cubicBezTo>
                    <a:cubicBezTo>
                      <a:pt x="1003" y="2532"/>
                      <a:pt x="1028" y="2582"/>
                      <a:pt x="1053" y="2658"/>
                    </a:cubicBezTo>
                    <a:cubicBezTo>
                      <a:pt x="1078" y="2758"/>
                      <a:pt x="1053" y="2858"/>
                      <a:pt x="1003" y="2933"/>
                    </a:cubicBezTo>
                    <a:cubicBezTo>
                      <a:pt x="977" y="2933"/>
                      <a:pt x="927" y="2933"/>
                      <a:pt x="902" y="2958"/>
                    </a:cubicBezTo>
                    <a:cubicBezTo>
                      <a:pt x="827" y="2958"/>
                      <a:pt x="752" y="2983"/>
                      <a:pt x="677" y="3008"/>
                    </a:cubicBezTo>
                    <a:cubicBezTo>
                      <a:pt x="627" y="3034"/>
                      <a:pt x="576" y="3059"/>
                      <a:pt x="501" y="3109"/>
                    </a:cubicBezTo>
                    <a:cubicBezTo>
                      <a:pt x="476" y="3084"/>
                      <a:pt x="426" y="3034"/>
                      <a:pt x="426" y="2983"/>
                    </a:cubicBezTo>
                    <a:cubicBezTo>
                      <a:pt x="426" y="2933"/>
                      <a:pt x="451" y="2883"/>
                      <a:pt x="451" y="2858"/>
                    </a:cubicBezTo>
                    <a:cubicBezTo>
                      <a:pt x="476" y="2808"/>
                      <a:pt x="476" y="2783"/>
                      <a:pt x="476" y="2758"/>
                    </a:cubicBezTo>
                    <a:cubicBezTo>
                      <a:pt x="501" y="2632"/>
                      <a:pt x="451" y="2532"/>
                      <a:pt x="376" y="2457"/>
                    </a:cubicBezTo>
                    <a:cubicBezTo>
                      <a:pt x="368" y="2449"/>
                      <a:pt x="359" y="2446"/>
                      <a:pt x="352" y="2446"/>
                    </a:cubicBezTo>
                    <a:cubicBezTo>
                      <a:pt x="337" y="2446"/>
                      <a:pt x="326" y="2457"/>
                      <a:pt x="326" y="2457"/>
                    </a:cubicBezTo>
                    <a:cubicBezTo>
                      <a:pt x="301" y="2482"/>
                      <a:pt x="301" y="2507"/>
                      <a:pt x="326" y="2507"/>
                    </a:cubicBezTo>
                    <a:cubicBezTo>
                      <a:pt x="401" y="2557"/>
                      <a:pt x="426" y="2658"/>
                      <a:pt x="426" y="2733"/>
                    </a:cubicBezTo>
                    <a:cubicBezTo>
                      <a:pt x="401" y="2783"/>
                      <a:pt x="401" y="2808"/>
                      <a:pt x="401" y="2833"/>
                    </a:cubicBezTo>
                    <a:cubicBezTo>
                      <a:pt x="376" y="2883"/>
                      <a:pt x="351" y="2933"/>
                      <a:pt x="351" y="2983"/>
                    </a:cubicBezTo>
                    <a:cubicBezTo>
                      <a:pt x="376" y="3034"/>
                      <a:pt x="401" y="3109"/>
                      <a:pt x="451" y="3134"/>
                    </a:cubicBezTo>
                    <a:cubicBezTo>
                      <a:pt x="150" y="3359"/>
                      <a:pt x="0" y="3785"/>
                      <a:pt x="100" y="4136"/>
                    </a:cubicBezTo>
                    <a:cubicBezTo>
                      <a:pt x="125" y="4161"/>
                      <a:pt x="150" y="4211"/>
                      <a:pt x="175" y="4211"/>
                    </a:cubicBezTo>
                    <a:lnTo>
                      <a:pt x="226" y="4211"/>
                    </a:lnTo>
                    <a:cubicBezTo>
                      <a:pt x="276" y="4186"/>
                      <a:pt x="326" y="4136"/>
                      <a:pt x="301" y="4086"/>
                    </a:cubicBezTo>
                    <a:cubicBezTo>
                      <a:pt x="201" y="3735"/>
                      <a:pt x="426" y="3334"/>
                      <a:pt x="752" y="3209"/>
                    </a:cubicBezTo>
                    <a:cubicBezTo>
                      <a:pt x="827" y="3184"/>
                      <a:pt x="877" y="3159"/>
                      <a:pt x="952" y="3134"/>
                    </a:cubicBezTo>
                    <a:cubicBezTo>
                      <a:pt x="1053" y="3134"/>
                      <a:pt x="1128" y="3109"/>
                      <a:pt x="1203" y="3059"/>
                    </a:cubicBezTo>
                    <a:cubicBezTo>
                      <a:pt x="1278" y="3059"/>
                      <a:pt x="1378" y="3059"/>
                      <a:pt x="1454" y="3084"/>
                    </a:cubicBezTo>
                    <a:lnTo>
                      <a:pt x="1629" y="3084"/>
                    </a:lnTo>
                    <a:cubicBezTo>
                      <a:pt x="1729" y="3034"/>
                      <a:pt x="1779" y="2958"/>
                      <a:pt x="1805" y="2883"/>
                    </a:cubicBezTo>
                    <a:cubicBezTo>
                      <a:pt x="1830" y="2858"/>
                      <a:pt x="1830" y="2833"/>
                      <a:pt x="1855" y="2808"/>
                    </a:cubicBezTo>
                    <a:cubicBezTo>
                      <a:pt x="1880" y="2783"/>
                      <a:pt x="1905" y="2758"/>
                      <a:pt x="1930" y="2733"/>
                    </a:cubicBezTo>
                    <a:lnTo>
                      <a:pt x="1955" y="2733"/>
                    </a:lnTo>
                    <a:cubicBezTo>
                      <a:pt x="2080" y="2733"/>
                      <a:pt x="2180" y="2758"/>
                      <a:pt x="2256" y="2808"/>
                    </a:cubicBezTo>
                    <a:cubicBezTo>
                      <a:pt x="2306" y="2858"/>
                      <a:pt x="2356" y="2958"/>
                      <a:pt x="2306" y="3008"/>
                    </a:cubicBezTo>
                    <a:cubicBezTo>
                      <a:pt x="2281" y="3034"/>
                      <a:pt x="2281" y="3034"/>
                      <a:pt x="2281" y="3034"/>
                    </a:cubicBezTo>
                    <a:cubicBezTo>
                      <a:pt x="2281" y="3008"/>
                      <a:pt x="2256" y="2983"/>
                      <a:pt x="2231" y="2958"/>
                    </a:cubicBezTo>
                    <a:cubicBezTo>
                      <a:pt x="2206" y="2958"/>
                      <a:pt x="2180" y="2958"/>
                      <a:pt x="2155" y="2983"/>
                    </a:cubicBezTo>
                    <a:cubicBezTo>
                      <a:pt x="2130" y="3008"/>
                      <a:pt x="2130" y="3059"/>
                      <a:pt x="2155" y="3109"/>
                    </a:cubicBezTo>
                    <a:cubicBezTo>
                      <a:pt x="2155" y="3134"/>
                      <a:pt x="2206" y="3159"/>
                      <a:pt x="2231" y="3184"/>
                    </a:cubicBezTo>
                    <a:cubicBezTo>
                      <a:pt x="2306" y="3184"/>
                      <a:pt x="2356" y="3159"/>
                      <a:pt x="2406" y="3109"/>
                    </a:cubicBezTo>
                    <a:cubicBezTo>
                      <a:pt x="2506" y="2983"/>
                      <a:pt x="2456" y="2783"/>
                      <a:pt x="2331" y="2683"/>
                    </a:cubicBezTo>
                    <a:cubicBezTo>
                      <a:pt x="2281" y="2658"/>
                      <a:pt x="2231" y="2632"/>
                      <a:pt x="2180" y="2607"/>
                    </a:cubicBezTo>
                    <a:cubicBezTo>
                      <a:pt x="2206" y="2607"/>
                      <a:pt x="2231" y="2582"/>
                      <a:pt x="2256" y="2557"/>
                    </a:cubicBezTo>
                    <a:cubicBezTo>
                      <a:pt x="2331" y="2507"/>
                      <a:pt x="2381" y="2407"/>
                      <a:pt x="2406" y="2332"/>
                    </a:cubicBezTo>
                    <a:cubicBezTo>
                      <a:pt x="2406" y="2307"/>
                      <a:pt x="2406" y="2282"/>
                      <a:pt x="2431" y="2257"/>
                    </a:cubicBezTo>
                    <a:cubicBezTo>
                      <a:pt x="2456" y="2231"/>
                      <a:pt x="2481" y="2206"/>
                      <a:pt x="2481" y="2181"/>
                    </a:cubicBezTo>
                    <a:cubicBezTo>
                      <a:pt x="2531" y="2131"/>
                      <a:pt x="2531" y="2081"/>
                      <a:pt x="2556" y="2056"/>
                    </a:cubicBezTo>
                    <a:cubicBezTo>
                      <a:pt x="2582" y="2006"/>
                      <a:pt x="2582" y="1981"/>
                      <a:pt x="2607" y="1956"/>
                    </a:cubicBezTo>
                    <a:cubicBezTo>
                      <a:pt x="2607" y="1931"/>
                      <a:pt x="2657" y="1830"/>
                      <a:pt x="2757" y="1830"/>
                    </a:cubicBezTo>
                    <a:cubicBezTo>
                      <a:pt x="2770" y="1824"/>
                      <a:pt x="2782" y="1821"/>
                      <a:pt x="2793" y="1821"/>
                    </a:cubicBezTo>
                    <a:cubicBezTo>
                      <a:pt x="2822" y="1821"/>
                      <a:pt x="2846" y="1844"/>
                      <a:pt x="2882" y="1881"/>
                    </a:cubicBezTo>
                    <a:cubicBezTo>
                      <a:pt x="2907" y="1906"/>
                      <a:pt x="2907" y="1956"/>
                      <a:pt x="2882" y="2006"/>
                    </a:cubicBezTo>
                    <a:cubicBezTo>
                      <a:pt x="2882" y="2031"/>
                      <a:pt x="2882" y="2031"/>
                      <a:pt x="2907" y="2056"/>
                    </a:cubicBezTo>
                    <a:cubicBezTo>
                      <a:pt x="2907" y="2056"/>
                      <a:pt x="2932" y="2056"/>
                      <a:pt x="2957" y="2031"/>
                    </a:cubicBezTo>
                    <a:cubicBezTo>
                      <a:pt x="2983" y="1956"/>
                      <a:pt x="2957" y="1881"/>
                      <a:pt x="2932" y="1830"/>
                    </a:cubicBezTo>
                    <a:cubicBezTo>
                      <a:pt x="2882" y="1780"/>
                      <a:pt x="2807" y="1755"/>
                      <a:pt x="2732" y="1755"/>
                    </a:cubicBezTo>
                    <a:cubicBezTo>
                      <a:pt x="2632" y="1780"/>
                      <a:pt x="2556" y="1881"/>
                      <a:pt x="2531" y="1931"/>
                    </a:cubicBezTo>
                    <a:cubicBezTo>
                      <a:pt x="2531" y="1956"/>
                      <a:pt x="2506" y="1981"/>
                      <a:pt x="2506" y="2031"/>
                    </a:cubicBezTo>
                    <a:cubicBezTo>
                      <a:pt x="2481" y="2056"/>
                      <a:pt x="2456" y="2106"/>
                      <a:pt x="2431" y="2156"/>
                    </a:cubicBezTo>
                    <a:cubicBezTo>
                      <a:pt x="2431" y="2156"/>
                      <a:pt x="2431" y="2156"/>
                      <a:pt x="2406" y="2181"/>
                    </a:cubicBezTo>
                    <a:cubicBezTo>
                      <a:pt x="2406" y="2131"/>
                      <a:pt x="2381" y="2056"/>
                      <a:pt x="2331" y="2031"/>
                    </a:cubicBezTo>
                    <a:cubicBezTo>
                      <a:pt x="2291" y="1977"/>
                      <a:pt x="2221" y="1952"/>
                      <a:pt x="2154" y="1952"/>
                    </a:cubicBezTo>
                    <a:cubicBezTo>
                      <a:pt x="2096" y="1952"/>
                      <a:pt x="2040" y="1971"/>
                      <a:pt x="2005" y="2006"/>
                    </a:cubicBezTo>
                    <a:cubicBezTo>
                      <a:pt x="1980" y="2006"/>
                      <a:pt x="1980" y="2031"/>
                      <a:pt x="1955" y="2031"/>
                    </a:cubicBezTo>
                    <a:cubicBezTo>
                      <a:pt x="1980" y="1956"/>
                      <a:pt x="2055" y="1881"/>
                      <a:pt x="2130" y="1881"/>
                    </a:cubicBezTo>
                    <a:cubicBezTo>
                      <a:pt x="2180" y="1881"/>
                      <a:pt x="2231" y="1830"/>
                      <a:pt x="2231" y="1780"/>
                    </a:cubicBezTo>
                    <a:cubicBezTo>
                      <a:pt x="2231" y="1730"/>
                      <a:pt x="2180" y="1680"/>
                      <a:pt x="2130" y="1680"/>
                    </a:cubicBezTo>
                    <a:cubicBezTo>
                      <a:pt x="1930" y="1680"/>
                      <a:pt x="1754" y="1856"/>
                      <a:pt x="1754" y="2056"/>
                    </a:cubicBezTo>
                    <a:cubicBezTo>
                      <a:pt x="1754" y="2106"/>
                      <a:pt x="1779" y="2181"/>
                      <a:pt x="1830" y="2231"/>
                    </a:cubicBezTo>
                    <a:cubicBezTo>
                      <a:pt x="1880" y="2257"/>
                      <a:pt x="1905" y="2282"/>
                      <a:pt x="1955" y="2282"/>
                    </a:cubicBezTo>
                    <a:cubicBezTo>
                      <a:pt x="2030" y="2257"/>
                      <a:pt x="2080" y="2206"/>
                      <a:pt x="2105" y="2181"/>
                    </a:cubicBezTo>
                    <a:cubicBezTo>
                      <a:pt x="2105" y="2181"/>
                      <a:pt x="2130" y="2156"/>
                      <a:pt x="2130" y="2156"/>
                    </a:cubicBezTo>
                    <a:cubicBezTo>
                      <a:pt x="2130" y="2148"/>
                      <a:pt x="2136" y="2145"/>
                      <a:pt x="2144" y="2145"/>
                    </a:cubicBezTo>
                    <a:cubicBezTo>
                      <a:pt x="2161" y="2145"/>
                      <a:pt x="2189" y="2156"/>
                      <a:pt x="2206" y="2156"/>
                    </a:cubicBezTo>
                    <a:cubicBezTo>
                      <a:pt x="2231" y="2181"/>
                      <a:pt x="2231" y="2231"/>
                      <a:pt x="2206" y="2282"/>
                    </a:cubicBezTo>
                    <a:cubicBezTo>
                      <a:pt x="2206" y="2332"/>
                      <a:pt x="2180" y="2382"/>
                      <a:pt x="2130" y="2407"/>
                    </a:cubicBezTo>
                    <a:cubicBezTo>
                      <a:pt x="2080" y="2457"/>
                      <a:pt x="2030" y="2482"/>
                      <a:pt x="1955" y="2507"/>
                    </a:cubicBezTo>
                    <a:cubicBezTo>
                      <a:pt x="1880" y="2532"/>
                      <a:pt x="1754" y="2582"/>
                      <a:pt x="1679" y="2683"/>
                    </a:cubicBezTo>
                    <a:cubicBezTo>
                      <a:pt x="1654" y="2708"/>
                      <a:pt x="1654" y="2758"/>
                      <a:pt x="1629" y="2783"/>
                    </a:cubicBezTo>
                    <a:cubicBezTo>
                      <a:pt x="1604" y="2858"/>
                      <a:pt x="1604" y="2883"/>
                      <a:pt x="1579" y="2883"/>
                    </a:cubicBezTo>
                    <a:lnTo>
                      <a:pt x="1479" y="2883"/>
                    </a:lnTo>
                    <a:cubicBezTo>
                      <a:pt x="1604" y="2708"/>
                      <a:pt x="1629" y="2457"/>
                      <a:pt x="1604" y="2257"/>
                    </a:cubicBezTo>
                    <a:cubicBezTo>
                      <a:pt x="1604" y="2206"/>
                      <a:pt x="1604" y="2181"/>
                      <a:pt x="1604" y="2156"/>
                    </a:cubicBezTo>
                    <a:cubicBezTo>
                      <a:pt x="1604" y="2131"/>
                      <a:pt x="1604" y="2106"/>
                      <a:pt x="1579" y="2106"/>
                    </a:cubicBezTo>
                    <a:cubicBezTo>
                      <a:pt x="1554" y="1981"/>
                      <a:pt x="1529" y="1881"/>
                      <a:pt x="1504" y="1780"/>
                    </a:cubicBezTo>
                    <a:cubicBezTo>
                      <a:pt x="1479" y="1680"/>
                      <a:pt x="1454" y="1605"/>
                      <a:pt x="1429" y="1505"/>
                    </a:cubicBezTo>
                    <a:lnTo>
                      <a:pt x="1429" y="1505"/>
                    </a:lnTo>
                    <a:cubicBezTo>
                      <a:pt x="1479" y="1555"/>
                      <a:pt x="1554" y="1580"/>
                      <a:pt x="1654" y="1605"/>
                    </a:cubicBezTo>
                    <a:cubicBezTo>
                      <a:pt x="1679" y="1617"/>
                      <a:pt x="1711" y="1624"/>
                      <a:pt x="1742" y="1624"/>
                    </a:cubicBezTo>
                    <a:cubicBezTo>
                      <a:pt x="1773" y="1624"/>
                      <a:pt x="1805" y="1617"/>
                      <a:pt x="1830" y="1605"/>
                    </a:cubicBezTo>
                    <a:cubicBezTo>
                      <a:pt x="1905" y="1605"/>
                      <a:pt x="1955" y="1555"/>
                      <a:pt x="1980" y="1480"/>
                    </a:cubicBezTo>
                    <a:cubicBezTo>
                      <a:pt x="1980" y="1480"/>
                      <a:pt x="1980" y="1455"/>
                      <a:pt x="1980" y="1455"/>
                    </a:cubicBezTo>
                    <a:cubicBezTo>
                      <a:pt x="2005" y="1429"/>
                      <a:pt x="2005" y="1429"/>
                      <a:pt x="2030" y="1429"/>
                    </a:cubicBezTo>
                    <a:cubicBezTo>
                      <a:pt x="2055" y="1417"/>
                      <a:pt x="2074" y="1411"/>
                      <a:pt x="2093" y="1411"/>
                    </a:cubicBezTo>
                    <a:cubicBezTo>
                      <a:pt x="2112" y="1411"/>
                      <a:pt x="2130" y="1417"/>
                      <a:pt x="2155" y="1429"/>
                    </a:cubicBezTo>
                    <a:cubicBezTo>
                      <a:pt x="2155" y="1429"/>
                      <a:pt x="2180" y="1455"/>
                      <a:pt x="2180" y="1455"/>
                    </a:cubicBezTo>
                    <a:cubicBezTo>
                      <a:pt x="2231" y="1480"/>
                      <a:pt x="2256" y="1505"/>
                      <a:pt x="2306" y="1530"/>
                    </a:cubicBezTo>
                    <a:cubicBezTo>
                      <a:pt x="2331" y="1530"/>
                      <a:pt x="2406" y="1505"/>
                      <a:pt x="2431" y="1480"/>
                    </a:cubicBezTo>
                    <a:cubicBezTo>
                      <a:pt x="2456" y="1429"/>
                      <a:pt x="2481" y="1379"/>
                      <a:pt x="2456" y="1329"/>
                    </a:cubicBezTo>
                    <a:cubicBezTo>
                      <a:pt x="2456" y="1304"/>
                      <a:pt x="2431" y="1304"/>
                      <a:pt x="2406" y="1304"/>
                    </a:cubicBezTo>
                    <a:cubicBezTo>
                      <a:pt x="2381" y="1329"/>
                      <a:pt x="2381" y="1354"/>
                      <a:pt x="2381" y="1354"/>
                    </a:cubicBezTo>
                    <a:cubicBezTo>
                      <a:pt x="2406" y="1379"/>
                      <a:pt x="2406" y="1404"/>
                      <a:pt x="2381" y="1429"/>
                    </a:cubicBezTo>
                    <a:cubicBezTo>
                      <a:pt x="2356" y="1455"/>
                      <a:pt x="2331" y="1455"/>
                      <a:pt x="2306" y="1455"/>
                    </a:cubicBezTo>
                    <a:cubicBezTo>
                      <a:pt x="2281" y="1455"/>
                      <a:pt x="2256" y="1429"/>
                      <a:pt x="2231" y="1404"/>
                    </a:cubicBezTo>
                    <a:cubicBezTo>
                      <a:pt x="2231" y="1404"/>
                      <a:pt x="2206" y="1379"/>
                      <a:pt x="2180" y="1379"/>
                    </a:cubicBezTo>
                    <a:cubicBezTo>
                      <a:pt x="2145" y="1362"/>
                      <a:pt x="2110" y="1344"/>
                      <a:pt x="2074" y="1344"/>
                    </a:cubicBezTo>
                    <a:cubicBezTo>
                      <a:pt x="2059" y="1344"/>
                      <a:pt x="2045" y="1347"/>
                      <a:pt x="2030" y="1354"/>
                    </a:cubicBezTo>
                    <a:cubicBezTo>
                      <a:pt x="2005" y="1354"/>
                      <a:pt x="2005" y="1354"/>
                      <a:pt x="1980" y="1379"/>
                    </a:cubicBezTo>
                    <a:cubicBezTo>
                      <a:pt x="1980" y="1329"/>
                      <a:pt x="1980" y="1304"/>
                      <a:pt x="1955" y="1279"/>
                    </a:cubicBezTo>
                    <a:lnTo>
                      <a:pt x="1955" y="1254"/>
                    </a:lnTo>
                    <a:cubicBezTo>
                      <a:pt x="1930" y="1229"/>
                      <a:pt x="1930" y="1204"/>
                      <a:pt x="1930" y="1154"/>
                    </a:cubicBezTo>
                    <a:cubicBezTo>
                      <a:pt x="1930" y="1129"/>
                      <a:pt x="1930" y="1129"/>
                      <a:pt x="1955" y="1129"/>
                    </a:cubicBezTo>
                    <a:cubicBezTo>
                      <a:pt x="1980" y="1129"/>
                      <a:pt x="2005" y="1104"/>
                      <a:pt x="2005" y="1054"/>
                    </a:cubicBezTo>
                    <a:cubicBezTo>
                      <a:pt x="2030" y="1028"/>
                      <a:pt x="1980" y="978"/>
                      <a:pt x="1955" y="978"/>
                    </a:cubicBezTo>
                    <a:cubicBezTo>
                      <a:pt x="1855" y="978"/>
                      <a:pt x="1805" y="1079"/>
                      <a:pt x="1805" y="1154"/>
                    </a:cubicBezTo>
                    <a:cubicBezTo>
                      <a:pt x="1779" y="1204"/>
                      <a:pt x="1805" y="1279"/>
                      <a:pt x="1830" y="1304"/>
                    </a:cubicBezTo>
                    <a:lnTo>
                      <a:pt x="1830" y="1329"/>
                    </a:lnTo>
                    <a:cubicBezTo>
                      <a:pt x="1855" y="1354"/>
                      <a:pt x="1855" y="1404"/>
                      <a:pt x="1855" y="1429"/>
                    </a:cubicBezTo>
                    <a:cubicBezTo>
                      <a:pt x="1855" y="1455"/>
                      <a:pt x="1830" y="1480"/>
                      <a:pt x="1779" y="1480"/>
                    </a:cubicBezTo>
                    <a:lnTo>
                      <a:pt x="1679" y="1480"/>
                    </a:lnTo>
                    <a:cubicBezTo>
                      <a:pt x="1554" y="1455"/>
                      <a:pt x="1454" y="1379"/>
                      <a:pt x="1404" y="1279"/>
                    </a:cubicBezTo>
                    <a:cubicBezTo>
                      <a:pt x="1404" y="1279"/>
                      <a:pt x="1404" y="1279"/>
                      <a:pt x="1404" y="1254"/>
                    </a:cubicBezTo>
                    <a:cubicBezTo>
                      <a:pt x="1404" y="1129"/>
                      <a:pt x="1429" y="1003"/>
                      <a:pt x="1504" y="903"/>
                    </a:cubicBezTo>
                    <a:cubicBezTo>
                      <a:pt x="1554" y="828"/>
                      <a:pt x="1654" y="753"/>
                      <a:pt x="1779" y="753"/>
                    </a:cubicBezTo>
                    <a:cubicBezTo>
                      <a:pt x="1830" y="753"/>
                      <a:pt x="1880" y="703"/>
                      <a:pt x="1880" y="653"/>
                    </a:cubicBezTo>
                    <a:cubicBezTo>
                      <a:pt x="1880" y="577"/>
                      <a:pt x="1830" y="552"/>
                      <a:pt x="1779" y="552"/>
                    </a:cubicBezTo>
                    <a:cubicBezTo>
                      <a:pt x="1629" y="552"/>
                      <a:pt x="1504" y="602"/>
                      <a:pt x="1404" y="703"/>
                    </a:cubicBezTo>
                    <a:cubicBezTo>
                      <a:pt x="1378" y="678"/>
                      <a:pt x="1353" y="653"/>
                      <a:pt x="1328" y="627"/>
                    </a:cubicBezTo>
                    <a:cubicBezTo>
                      <a:pt x="1303" y="577"/>
                      <a:pt x="1303" y="527"/>
                      <a:pt x="1328" y="502"/>
                    </a:cubicBezTo>
                    <a:cubicBezTo>
                      <a:pt x="1328" y="477"/>
                      <a:pt x="1378" y="477"/>
                      <a:pt x="1404" y="452"/>
                    </a:cubicBezTo>
                    <a:cubicBezTo>
                      <a:pt x="1429" y="452"/>
                      <a:pt x="1454" y="427"/>
                      <a:pt x="1454" y="427"/>
                    </a:cubicBezTo>
                    <a:cubicBezTo>
                      <a:pt x="1529" y="377"/>
                      <a:pt x="1579" y="327"/>
                      <a:pt x="1604" y="252"/>
                    </a:cubicBezTo>
                    <a:cubicBezTo>
                      <a:pt x="1629" y="176"/>
                      <a:pt x="1579" y="76"/>
                      <a:pt x="1504" y="26"/>
                    </a:cubicBezTo>
                    <a:cubicBezTo>
                      <a:pt x="1479" y="1"/>
                      <a:pt x="1429" y="1"/>
                      <a:pt x="1378" y="1"/>
                    </a:cubicBez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50"/>
              <p:cNvSpPr/>
              <p:nvPr/>
            </p:nvSpPr>
            <p:spPr>
              <a:xfrm>
                <a:off x="6583448" y="4345194"/>
                <a:ext cx="268024" cy="239440"/>
              </a:xfrm>
              <a:custGeom>
                <a:rect b="b" l="l" r="r" t="t"/>
                <a:pathLst>
                  <a:path extrusionOk="0" h="3225" w="3610">
                    <a:moveTo>
                      <a:pt x="452" y="0"/>
                    </a:moveTo>
                    <a:cubicBezTo>
                      <a:pt x="402" y="25"/>
                      <a:pt x="377" y="51"/>
                      <a:pt x="351" y="101"/>
                    </a:cubicBezTo>
                    <a:cubicBezTo>
                      <a:pt x="301" y="176"/>
                      <a:pt x="326" y="251"/>
                      <a:pt x="377" y="326"/>
                    </a:cubicBezTo>
                    <a:cubicBezTo>
                      <a:pt x="427" y="376"/>
                      <a:pt x="502" y="401"/>
                      <a:pt x="577" y="401"/>
                    </a:cubicBezTo>
                    <a:lnTo>
                      <a:pt x="753" y="401"/>
                    </a:lnTo>
                    <a:cubicBezTo>
                      <a:pt x="778" y="426"/>
                      <a:pt x="803" y="477"/>
                      <a:pt x="803" y="502"/>
                    </a:cubicBezTo>
                    <a:cubicBezTo>
                      <a:pt x="803" y="552"/>
                      <a:pt x="778" y="602"/>
                      <a:pt x="778" y="627"/>
                    </a:cubicBezTo>
                    <a:cubicBezTo>
                      <a:pt x="723" y="618"/>
                      <a:pt x="671" y="612"/>
                      <a:pt x="621" y="612"/>
                    </a:cubicBezTo>
                    <a:cubicBezTo>
                      <a:pt x="535" y="612"/>
                      <a:pt x="456" y="629"/>
                      <a:pt x="377" y="677"/>
                    </a:cubicBezTo>
                    <a:cubicBezTo>
                      <a:pt x="326" y="702"/>
                      <a:pt x="301" y="752"/>
                      <a:pt x="326" y="802"/>
                    </a:cubicBezTo>
                    <a:cubicBezTo>
                      <a:pt x="345" y="839"/>
                      <a:pt x="390" y="862"/>
                      <a:pt x="433" y="862"/>
                    </a:cubicBezTo>
                    <a:cubicBezTo>
                      <a:pt x="448" y="862"/>
                      <a:pt x="463" y="859"/>
                      <a:pt x="477" y="853"/>
                    </a:cubicBezTo>
                    <a:cubicBezTo>
                      <a:pt x="522" y="819"/>
                      <a:pt x="572" y="805"/>
                      <a:pt x="621" y="805"/>
                    </a:cubicBezTo>
                    <a:cubicBezTo>
                      <a:pt x="680" y="805"/>
                      <a:pt x="736" y="825"/>
                      <a:pt x="778" y="853"/>
                    </a:cubicBezTo>
                    <a:cubicBezTo>
                      <a:pt x="903" y="903"/>
                      <a:pt x="1003" y="1003"/>
                      <a:pt x="1053" y="1103"/>
                    </a:cubicBezTo>
                    <a:cubicBezTo>
                      <a:pt x="1053" y="1103"/>
                      <a:pt x="1053" y="1128"/>
                      <a:pt x="1078" y="1128"/>
                    </a:cubicBezTo>
                    <a:cubicBezTo>
                      <a:pt x="1053" y="1254"/>
                      <a:pt x="1003" y="1354"/>
                      <a:pt x="928" y="1429"/>
                    </a:cubicBezTo>
                    <a:cubicBezTo>
                      <a:pt x="878" y="1454"/>
                      <a:pt x="853" y="1479"/>
                      <a:pt x="828" y="1504"/>
                    </a:cubicBezTo>
                    <a:cubicBezTo>
                      <a:pt x="803" y="1504"/>
                      <a:pt x="753" y="1504"/>
                      <a:pt x="753" y="1479"/>
                    </a:cubicBezTo>
                    <a:cubicBezTo>
                      <a:pt x="727" y="1454"/>
                      <a:pt x="702" y="1429"/>
                      <a:pt x="702" y="1379"/>
                    </a:cubicBezTo>
                    <a:lnTo>
                      <a:pt x="702" y="1354"/>
                    </a:lnTo>
                    <a:cubicBezTo>
                      <a:pt x="702" y="1304"/>
                      <a:pt x="702" y="1254"/>
                      <a:pt x="652" y="1203"/>
                    </a:cubicBezTo>
                    <a:cubicBezTo>
                      <a:pt x="620" y="1155"/>
                      <a:pt x="577" y="1127"/>
                      <a:pt x="524" y="1127"/>
                    </a:cubicBezTo>
                    <a:cubicBezTo>
                      <a:pt x="495" y="1127"/>
                      <a:pt x="462" y="1136"/>
                      <a:pt x="427" y="1153"/>
                    </a:cubicBezTo>
                    <a:cubicBezTo>
                      <a:pt x="402" y="1153"/>
                      <a:pt x="402" y="1203"/>
                      <a:pt x="402" y="1228"/>
                    </a:cubicBezTo>
                    <a:cubicBezTo>
                      <a:pt x="419" y="1246"/>
                      <a:pt x="450" y="1264"/>
                      <a:pt x="475" y="1264"/>
                    </a:cubicBezTo>
                    <a:cubicBezTo>
                      <a:pt x="485" y="1264"/>
                      <a:pt x="495" y="1261"/>
                      <a:pt x="502" y="1254"/>
                    </a:cubicBezTo>
                    <a:cubicBezTo>
                      <a:pt x="502" y="1254"/>
                      <a:pt x="527" y="1254"/>
                      <a:pt x="552" y="1279"/>
                    </a:cubicBezTo>
                    <a:cubicBezTo>
                      <a:pt x="552" y="1304"/>
                      <a:pt x="577" y="1354"/>
                      <a:pt x="577" y="1379"/>
                    </a:cubicBezTo>
                    <a:lnTo>
                      <a:pt x="577" y="1404"/>
                    </a:lnTo>
                    <a:cubicBezTo>
                      <a:pt x="577" y="1429"/>
                      <a:pt x="577" y="1454"/>
                      <a:pt x="602" y="1479"/>
                    </a:cubicBezTo>
                    <a:cubicBezTo>
                      <a:pt x="577" y="1479"/>
                      <a:pt x="577" y="1479"/>
                      <a:pt x="552" y="1504"/>
                    </a:cubicBezTo>
                    <a:cubicBezTo>
                      <a:pt x="502" y="1504"/>
                      <a:pt x="452" y="1529"/>
                      <a:pt x="427" y="1579"/>
                    </a:cubicBezTo>
                    <a:cubicBezTo>
                      <a:pt x="427" y="1604"/>
                      <a:pt x="402" y="1630"/>
                      <a:pt x="402" y="1655"/>
                    </a:cubicBezTo>
                    <a:cubicBezTo>
                      <a:pt x="402" y="1680"/>
                      <a:pt x="377" y="1705"/>
                      <a:pt x="351" y="1730"/>
                    </a:cubicBezTo>
                    <a:cubicBezTo>
                      <a:pt x="351" y="1742"/>
                      <a:pt x="339" y="1749"/>
                      <a:pt x="323" y="1749"/>
                    </a:cubicBezTo>
                    <a:cubicBezTo>
                      <a:pt x="308" y="1749"/>
                      <a:pt x="289" y="1742"/>
                      <a:pt x="276" y="1730"/>
                    </a:cubicBezTo>
                    <a:cubicBezTo>
                      <a:pt x="251" y="1730"/>
                      <a:pt x="251" y="1705"/>
                      <a:pt x="226" y="1680"/>
                    </a:cubicBezTo>
                    <a:cubicBezTo>
                      <a:pt x="226" y="1655"/>
                      <a:pt x="226" y="1655"/>
                      <a:pt x="201" y="1655"/>
                    </a:cubicBezTo>
                    <a:cubicBezTo>
                      <a:pt x="176" y="1655"/>
                      <a:pt x="176" y="1680"/>
                      <a:pt x="176" y="1680"/>
                    </a:cubicBezTo>
                    <a:cubicBezTo>
                      <a:pt x="176" y="1730"/>
                      <a:pt x="226" y="1780"/>
                      <a:pt x="251" y="1805"/>
                    </a:cubicBezTo>
                    <a:cubicBezTo>
                      <a:pt x="266" y="1812"/>
                      <a:pt x="283" y="1815"/>
                      <a:pt x="300" y="1815"/>
                    </a:cubicBezTo>
                    <a:cubicBezTo>
                      <a:pt x="341" y="1815"/>
                      <a:pt x="384" y="1798"/>
                      <a:pt x="402" y="1780"/>
                    </a:cubicBezTo>
                    <a:cubicBezTo>
                      <a:pt x="427" y="1755"/>
                      <a:pt x="452" y="1705"/>
                      <a:pt x="452" y="1680"/>
                    </a:cubicBezTo>
                    <a:cubicBezTo>
                      <a:pt x="477" y="1655"/>
                      <a:pt x="477" y="1630"/>
                      <a:pt x="477" y="1630"/>
                    </a:cubicBezTo>
                    <a:cubicBezTo>
                      <a:pt x="502" y="1579"/>
                      <a:pt x="527" y="1554"/>
                      <a:pt x="577" y="1554"/>
                    </a:cubicBezTo>
                    <a:lnTo>
                      <a:pt x="627" y="1554"/>
                    </a:lnTo>
                    <a:cubicBezTo>
                      <a:pt x="652" y="1554"/>
                      <a:pt x="652" y="1579"/>
                      <a:pt x="652" y="1579"/>
                    </a:cubicBezTo>
                    <a:cubicBezTo>
                      <a:pt x="702" y="1630"/>
                      <a:pt x="778" y="1630"/>
                      <a:pt x="853" y="1630"/>
                    </a:cubicBezTo>
                    <a:cubicBezTo>
                      <a:pt x="903" y="1604"/>
                      <a:pt x="953" y="1579"/>
                      <a:pt x="1003" y="1529"/>
                    </a:cubicBezTo>
                    <a:cubicBezTo>
                      <a:pt x="1078" y="1479"/>
                      <a:pt x="1128" y="1404"/>
                      <a:pt x="1154" y="1329"/>
                    </a:cubicBezTo>
                    <a:cubicBezTo>
                      <a:pt x="1179" y="1429"/>
                      <a:pt x="1204" y="1529"/>
                      <a:pt x="1229" y="1630"/>
                    </a:cubicBezTo>
                    <a:cubicBezTo>
                      <a:pt x="1254" y="1730"/>
                      <a:pt x="1279" y="1830"/>
                      <a:pt x="1304" y="1930"/>
                    </a:cubicBezTo>
                    <a:cubicBezTo>
                      <a:pt x="1304" y="1955"/>
                      <a:pt x="1304" y="1955"/>
                      <a:pt x="1329" y="1980"/>
                    </a:cubicBezTo>
                    <a:cubicBezTo>
                      <a:pt x="1329" y="2005"/>
                      <a:pt x="1329" y="2056"/>
                      <a:pt x="1354" y="2081"/>
                    </a:cubicBezTo>
                    <a:cubicBezTo>
                      <a:pt x="1454" y="2256"/>
                      <a:pt x="1580" y="2457"/>
                      <a:pt x="1780" y="2532"/>
                    </a:cubicBezTo>
                    <a:cubicBezTo>
                      <a:pt x="1780" y="2557"/>
                      <a:pt x="1780" y="2557"/>
                      <a:pt x="1780" y="2557"/>
                    </a:cubicBezTo>
                    <a:cubicBezTo>
                      <a:pt x="1755" y="2557"/>
                      <a:pt x="1705" y="2607"/>
                      <a:pt x="1705" y="2607"/>
                    </a:cubicBezTo>
                    <a:cubicBezTo>
                      <a:pt x="1680" y="2607"/>
                      <a:pt x="1655" y="2607"/>
                      <a:pt x="1605" y="2557"/>
                    </a:cubicBezTo>
                    <a:cubicBezTo>
                      <a:pt x="1580" y="2532"/>
                      <a:pt x="1555" y="2507"/>
                      <a:pt x="1504" y="2482"/>
                    </a:cubicBezTo>
                    <a:cubicBezTo>
                      <a:pt x="1442" y="2457"/>
                      <a:pt x="1385" y="2450"/>
                      <a:pt x="1332" y="2450"/>
                    </a:cubicBezTo>
                    <a:cubicBezTo>
                      <a:pt x="1279" y="2450"/>
                      <a:pt x="1229" y="2457"/>
                      <a:pt x="1179" y="2457"/>
                    </a:cubicBezTo>
                    <a:cubicBezTo>
                      <a:pt x="1141" y="2469"/>
                      <a:pt x="1110" y="2475"/>
                      <a:pt x="1081" y="2475"/>
                    </a:cubicBezTo>
                    <a:cubicBezTo>
                      <a:pt x="1053" y="2475"/>
                      <a:pt x="1028" y="2469"/>
                      <a:pt x="1003" y="2457"/>
                    </a:cubicBezTo>
                    <a:cubicBezTo>
                      <a:pt x="928" y="2457"/>
                      <a:pt x="878" y="2432"/>
                      <a:pt x="853" y="2406"/>
                    </a:cubicBezTo>
                    <a:cubicBezTo>
                      <a:pt x="803" y="2356"/>
                      <a:pt x="803" y="2331"/>
                      <a:pt x="803" y="2281"/>
                    </a:cubicBezTo>
                    <a:cubicBezTo>
                      <a:pt x="803" y="2256"/>
                      <a:pt x="853" y="2231"/>
                      <a:pt x="853" y="2231"/>
                    </a:cubicBezTo>
                    <a:cubicBezTo>
                      <a:pt x="878" y="2256"/>
                      <a:pt x="878" y="2256"/>
                      <a:pt x="878" y="2256"/>
                    </a:cubicBezTo>
                    <a:cubicBezTo>
                      <a:pt x="903" y="2269"/>
                      <a:pt x="934" y="2275"/>
                      <a:pt x="966" y="2275"/>
                    </a:cubicBezTo>
                    <a:cubicBezTo>
                      <a:pt x="997" y="2275"/>
                      <a:pt x="1028" y="2269"/>
                      <a:pt x="1053" y="2256"/>
                    </a:cubicBezTo>
                    <a:cubicBezTo>
                      <a:pt x="1103" y="2231"/>
                      <a:pt x="1128" y="2206"/>
                      <a:pt x="1154" y="2156"/>
                    </a:cubicBezTo>
                    <a:cubicBezTo>
                      <a:pt x="1179" y="2106"/>
                      <a:pt x="1154" y="2031"/>
                      <a:pt x="1128" y="1980"/>
                    </a:cubicBezTo>
                    <a:cubicBezTo>
                      <a:pt x="1059" y="1859"/>
                      <a:pt x="929" y="1785"/>
                      <a:pt x="797" y="1785"/>
                    </a:cubicBezTo>
                    <a:cubicBezTo>
                      <a:pt x="739" y="1785"/>
                      <a:pt x="681" y="1799"/>
                      <a:pt x="627" y="1830"/>
                    </a:cubicBezTo>
                    <a:cubicBezTo>
                      <a:pt x="577" y="1855"/>
                      <a:pt x="577" y="1905"/>
                      <a:pt x="602" y="1955"/>
                    </a:cubicBezTo>
                    <a:cubicBezTo>
                      <a:pt x="620" y="1992"/>
                      <a:pt x="652" y="2015"/>
                      <a:pt x="688" y="2015"/>
                    </a:cubicBezTo>
                    <a:cubicBezTo>
                      <a:pt x="701" y="2015"/>
                      <a:pt x="714" y="2012"/>
                      <a:pt x="727" y="2005"/>
                    </a:cubicBezTo>
                    <a:cubicBezTo>
                      <a:pt x="748" y="1999"/>
                      <a:pt x="770" y="1996"/>
                      <a:pt x="792" y="1996"/>
                    </a:cubicBezTo>
                    <a:cubicBezTo>
                      <a:pt x="853" y="1996"/>
                      <a:pt x="916" y="2019"/>
                      <a:pt x="953" y="2056"/>
                    </a:cubicBezTo>
                    <a:lnTo>
                      <a:pt x="903" y="2056"/>
                    </a:lnTo>
                    <a:cubicBezTo>
                      <a:pt x="887" y="2052"/>
                      <a:pt x="871" y="2051"/>
                      <a:pt x="854" y="2051"/>
                    </a:cubicBezTo>
                    <a:cubicBezTo>
                      <a:pt x="746" y="2051"/>
                      <a:pt x="646" y="2122"/>
                      <a:pt x="602" y="2231"/>
                    </a:cubicBezTo>
                    <a:cubicBezTo>
                      <a:pt x="602" y="2281"/>
                      <a:pt x="602" y="2356"/>
                      <a:pt x="627" y="2406"/>
                    </a:cubicBezTo>
                    <a:cubicBezTo>
                      <a:pt x="602" y="2406"/>
                      <a:pt x="602" y="2406"/>
                      <a:pt x="602" y="2381"/>
                    </a:cubicBezTo>
                    <a:cubicBezTo>
                      <a:pt x="552" y="2381"/>
                      <a:pt x="502" y="2331"/>
                      <a:pt x="477" y="2306"/>
                    </a:cubicBezTo>
                    <a:cubicBezTo>
                      <a:pt x="452" y="2281"/>
                      <a:pt x="427" y="2281"/>
                      <a:pt x="402" y="2256"/>
                    </a:cubicBezTo>
                    <a:cubicBezTo>
                      <a:pt x="348" y="2221"/>
                      <a:pt x="283" y="2185"/>
                      <a:pt x="213" y="2185"/>
                    </a:cubicBezTo>
                    <a:cubicBezTo>
                      <a:pt x="185" y="2185"/>
                      <a:pt x="155" y="2191"/>
                      <a:pt x="126" y="2206"/>
                    </a:cubicBezTo>
                    <a:cubicBezTo>
                      <a:pt x="76" y="2231"/>
                      <a:pt x="26" y="2281"/>
                      <a:pt x="1" y="2356"/>
                    </a:cubicBezTo>
                    <a:cubicBezTo>
                      <a:pt x="1" y="2432"/>
                      <a:pt x="26" y="2507"/>
                      <a:pt x="76" y="2532"/>
                    </a:cubicBezTo>
                    <a:cubicBezTo>
                      <a:pt x="88" y="2544"/>
                      <a:pt x="101" y="2551"/>
                      <a:pt x="110" y="2551"/>
                    </a:cubicBezTo>
                    <a:cubicBezTo>
                      <a:pt x="120" y="2551"/>
                      <a:pt x="126" y="2544"/>
                      <a:pt x="126" y="2532"/>
                    </a:cubicBezTo>
                    <a:cubicBezTo>
                      <a:pt x="151" y="2507"/>
                      <a:pt x="151" y="2507"/>
                      <a:pt x="126" y="2482"/>
                    </a:cubicBezTo>
                    <a:cubicBezTo>
                      <a:pt x="101" y="2457"/>
                      <a:pt x="76" y="2406"/>
                      <a:pt x="76" y="2356"/>
                    </a:cubicBezTo>
                    <a:cubicBezTo>
                      <a:pt x="76" y="2331"/>
                      <a:pt x="101" y="2281"/>
                      <a:pt x="151" y="2256"/>
                    </a:cubicBezTo>
                    <a:cubicBezTo>
                      <a:pt x="165" y="2251"/>
                      <a:pt x="181" y="2249"/>
                      <a:pt x="196" y="2249"/>
                    </a:cubicBezTo>
                    <a:cubicBezTo>
                      <a:pt x="262" y="2249"/>
                      <a:pt x="331" y="2286"/>
                      <a:pt x="351" y="2306"/>
                    </a:cubicBezTo>
                    <a:cubicBezTo>
                      <a:pt x="377" y="2331"/>
                      <a:pt x="402" y="2331"/>
                      <a:pt x="427" y="2356"/>
                    </a:cubicBezTo>
                    <a:cubicBezTo>
                      <a:pt x="477" y="2381"/>
                      <a:pt x="502" y="2432"/>
                      <a:pt x="552" y="2457"/>
                    </a:cubicBezTo>
                    <a:cubicBezTo>
                      <a:pt x="602" y="2457"/>
                      <a:pt x="627" y="2482"/>
                      <a:pt x="652" y="2482"/>
                    </a:cubicBezTo>
                    <a:cubicBezTo>
                      <a:pt x="677" y="2507"/>
                      <a:pt x="677" y="2532"/>
                      <a:pt x="702" y="2532"/>
                    </a:cubicBezTo>
                    <a:cubicBezTo>
                      <a:pt x="778" y="2607"/>
                      <a:pt x="853" y="2632"/>
                      <a:pt x="953" y="2657"/>
                    </a:cubicBezTo>
                    <a:cubicBezTo>
                      <a:pt x="978" y="2682"/>
                      <a:pt x="1028" y="2682"/>
                      <a:pt x="1053" y="2682"/>
                    </a:cubicBezTo>
                    <a:cubicBezTo>
                      <a:pt x="1003" y="2707"/>
                      <a:pt x="978" y="2757"/>
                      <a:pt x="953" y="2807"/>
                    </a:cubicBezTo>
                    <a:cubicBezTo>
                      <a:pt x="903" y="2958"/>
                      <a:pt x="928" y="3133"/>
                      <a:pt x="1078" y="3208"/>
                    </a:cubicBezTo>
                    <a:cubicBezTo>
                      <a:pt x="1109" y="3219"/>
                      <a:pt x="1141" y="3225"/>
                      <a:pt x="1168" y="3225"/>
                    </a:cubicBezTo>
                    <a:cubicBezTo>
                      <a:pt x="1207" y="3225"/>
                      <a:pt x="1239" y="3213"/>
                      <a:pt x="1254" y="3183"/>
                    </a:cubicBezTo>
                    <a:lnTo>
                      <a:pt x="1279" y="3183"/>
                    </a:lnTo>
                    <a:cubicBezTo>
                      <a:pt x="1304" y="3158"/>
                      <a:pt x="1304" y="3108"/>
                      <a:pt x="1304" y="3083"/>
                    </a:cubicBezTo>
                    <a:cubicBezTo>
                      <a:pt x="1304" y="3033"/>
                      <a:pt x="1279" y="3008"/>
                      <a:pt x="1254" y="2983"/>
                    </a:cubicBezTo>
                    <a:cubicBezTo>
                      <a:pt x="1246" y="2976"/>
                      <a:pt x="1237" y="2973"/>
                      <a:pt x="1227" y="2973"/>
                    </a:cubicBezTo>
                    <a:cubicBezTo>
                      <a:pt x="1201" y="2973"/>
                      <a:pt x="1171" y="2990"/>
                      <a:pt x="1154" y="3008"/>
                    </a:cubicBezTo>
                    <a:cubicBezTo>
                      <a:pt x="1154" y="3033"/>
                      <a:pt x="1154" y="3058"/>
                      <a:pt x="1179" y="3083"/>
                    </a:cubicBezTo>
                    <a:lnTo>
                      <a:pt x="1128" y="3083"/>
                    </a:lnTo>
                    <a:cubicBezTo>
                      <a:pt x="1053" y="3058"/>
                      <a:pt x="1053" y="2933"/>
                      <a:pt x="1078" y="2858"/>
                    </a:cubicBezTo>
                    <a:cubicBezTo>
                      <a:pt x="1103" y="2782"/>
                      <a:pt x="1179" y="2707"/>
                      <a:pt x="1304" y="2657"/>
                    </a:cubicBezTo>
                    <a:cubicBezTo>
                      <a:pt x="1354" y="2657"/>
                      <a:pt x="1379" y="2657"/>
                      <a:pt x="1429" y="2682"/>
                    </a:cubicBezTo>
                    <a:cubicBezTo>
                      <a:pt x="1454" y="2682"/>
                      <a:pt x="1454" y="2707"/>
                      <a:pt x="1479" y="2707"/>
                    </a:cubicBezTo>
                    <a:cubicBezTo>
                      <a:pt x="1537" y="2746"/>
                      <a:pt x="1595" y="2799"/>
                      <a:pt x="1675" y="2799"/>
                    </a:cubicBezTo>
                    <a:cubicBezTo>
                      <a:pt x="1699" y="2799"/>
                      <a:pt x="1726" y="2794"/>
                      <a:pt x="1755" y="2782"/>
                    </a:cubicBezTo>
                    <a:cubicBezTo>
                      <a:pt x="1805" y="2782"/>
                      <a:pt x="1855" y="2757"/>
                      <a:pt x="1905" y="2707"/>
                    </a:cubicBezTo>
                    <a:cubicBezTo>
                      <a:pt x="1956" y="2657"/>
                      <a:pt x="2031" y="2607"/>
                      <a:pt x="2106" y="2582"/>
                    </a:cubicBezTo>
                    <a:cubicBezTo>
                      <a:pt x="2206" y="2582"/>
                      <a:pt x="2281" y="2557"/>
                      <a:pt x="2357" y="2532"/>
                    </a:cubicBezTo>
                    <a:cubicBezTo>
                      <a:pt x="2432" y="2507"/>
                      <a:pt x="2507" y="2482"/>
                      <a:pt x="2582" y="2482"/>
                    </a:cubicBezTo>
                    <a:cubicBezTo>
                      <a:pt x="2622" y="2473"/>
                      <a:pt x="2661" y="2469"/>
                      <a:pt x="2701" y="2469"/>
                    </a:cubicBezTo>
                    <a:cubicBezTo>
                      <a:pt x="3014" y="2469"/>
                      <a:pt x="3320" y="2719"/>
                      <a:pt x="3409" y="3008"/>
                    </a:cubicBezTo>
                    <a:cubicBezTo>
                      <a:pt x="3409" y="3064"/>
                      <a:pt x="3437" y="3093"/>
                      <a:pt x="3483" y="3093"/>
                    </a:cubicBezTo>
                    <a:cubicBezTo>
                      <a:pt x="3498" y="3093"/>
                      <a:pt x="3516" y="3089"/>
                      <a:pt x="3534" y="3083"/>
                    </a:cubicBezTo>
                    <a:cubicBezTo>
                      <a:pt x="3534" y="3083"/>
                      <a:pt x="3560" y="3083"/>
                      <a:pt x="3560" y="3058"/>
                    </a:cubicBezTo>
                    <a:cubicBezTo>
                      <a:pt x="3585" y="3033"/>
                      <a:pt x="3610" y="3008"/>
                      <a:pt x="3585" y="2983"/>
                    </a:cubicBezTo>
                    <a:cubicBezTo>
                      <a:pt x="3509" y="2607"/>
                      <a:pt x="3159" y="2331"/>
                      <a:pt x="2808" y="2281"/>
                    </a:cubicBezTo>
                    <a:cubicBezTo>
                      <a:pt x="2833" y="2206"/>
                      <a:pt x="2833" y="2156"/>
                      <a:pt x="2808" y="2081"/>
                    </a:cubicBezTo>
                    <a:cubicBezTo>
                      <a:pt x="2783" y="2031"/>
                      <a:pt x="2732" y="2005"/>
                      <a:pt x="2707" y="1980"/>
                    </a:cubicBezTo>
                    <a:cubicBezTo>
                      <a:pt x="2682" y="1955"/>
                      <a:pt x="2657" y="1930"/>
                      <a:pt x="2632" y="1905"/>
                    </a:cubicBezTo>
                    <a:cubicBezTo>
                      <a:pt x="2582" y="1830"/>
                      <a:pt x="2582" y="1755"/>
                      <a:pt x="2607" y="1655"/>
                    </a:cubicBezTo>
                    <a:cubicBezTo>
                      <a:pt x="2607" y="1630"/>
                      <a:pt x="2607" y="1630"/>
                      <a:pt x="2582" y="1604"/>
                    </a:cubicBezTo>
                    <a:cubicBezTo>
                      <a:pt x="2557" y="1604"/>
                      <a:pt x="2557" y="1630"/>
                      <a:pt x="2532" y="1630"/>
                    </a:cubicBezTo>
                    <a:cubicBezTo>
                      <a:pt x="2507" y="1730"/>
                      <a:pt x="2532" y="1855"/>
                      <a:pt x="2582" y="1955"/>
                    </a:cubicBezTo>
                    <a:cubicBezTo>
                      <a:pt x="2607" y="1980"/>
                      <a:pt x="2632" y="2005"/>
                      <a:pt x="2657" y="2031"/>
                    </a:cubicBezTo>
                    <a:cubicBezTo>
                      <a:pt x="2682" y="2056"/>
                      <a:pt x="2732" y="2081"/>
                      <a:pt x="2732" y="2131"/>
                    </a:cubicBezTo>
                    <a:cubicBezTo>
                      <a:pt x="2758" y="2156"/>
                      <a:pt x="2758" y="2231"/>
                      <a:pt x="2732" y="2281"/>
                    </a:cubicBezTo>
                    <a:cubicBezTo>
                      <a:pt x="2695" y="2269"/>
                      <a:pt x="2664" y="2262"/>
                      <a:pt x="2632" y="2262"/>
                    </a:cubicBezTo>
                    <a:cubicBezTo>
                      <a:pt x="2601" y="2262"/>
                      <a:pt x="2570" y="2269"/>
                      <a:pt x="2532" y="2281"/>
                    </a:cubicBezTo>
                    <a:cubicBezTo>
                      <a:pt x="2457" y="2281"/>
                      <a:pt x="2382" y="2306"/>
                      <a:pt x="2306" y="2331"/>
                    </a:cubicBezTo>
                    <a:cubicBezTo>
                      <a:pt x="2281" y="2356"/>
                      <a:pt x="2256" y="2356"/>
                      <a:pt x="2231" y="2356"/>
                    </a:cubicBezTo>
                    <a:cubicBezTo>
                      <a:pt x="2156" y="2306"/>
                      <a:pt x="2081" y="2231"/>
                      <a:pt x="2056" y="2156"/>
                    </a:cubicBezTo>
                    <a:cubicBezTo>
                      <a:pt x="2031" y="2081"/>
                      <a:pt x="2031" y="2031"/>
                      <a:pt x="2056" y="1980"/>
                    </a:cubicBezTo>
                    <a:cubicBezTo>
                      <a:pt x="2081" y="1930"/>
                      <a:pt x="2131" y="1905"/>
                      <a:pt x="2181" y="1905"/>
                    </a:cubicBezTo>
                    <a:cubicBezTo>
                      <a:pt x="2181" y="1905"/>
                      <a:pt x="2206" y="1930"/>
                      <a:pt x="2231" y="1955"/>
                    </a:cubicBezTo>
                    <a:cubicBezTo>
                      <a:pt x="2231" y="1955"/>
                      <a:pt x="2231" y="1980"/>
                      <a:pt x="2231" y="1980"/>
                    </a:cubicBezTo>
                    <a:cubicBezTo>
                      <a:pt x="2206" y="2031"/>
                      <a:pt x="2231" y="2056"/>
                      <a:pt x="2256" y="2081"/>
                    </a:cubicBezTo>
                    <a:cubicBezTo>
                      <a:pt x="2281" y="2081"/>
                      <a:pt x="2331" y="2081"/>
                      <a:pt x="2357" y="2056"/>
                    </a:cubicBezTo>
                    <a:cubicBezTo>
                      <a:pt x="2357" y="2005"/>
                      <a:pt x="2357" y="1930"/>
                      <a:pt x="2331" y="1880"/>
                    </a:cubicBezTo>
                    <a:cubicBezTo>
                      <a:pt x="2306" y="1830"/>
                      <a:pt x="2256" y="1780"/>
                      <a:pt x="2206" y="1780"/>
                    </a:cubicBezTo>
                    <a:cubicBezTo>
                      <a:pt x="2189" y="1776"/>
                      <a:pt x="2171" y="1773"/>
                      <a:pt x="2153" y="1773"/>
                    </a:cubicBezTo>
                    <a:cubicBezTo>
                      <a:pt x="2065" y="1773"/>
                      <a:pt x="1972" y="1822"/>
                      <a:pt x="1930" y="1905"/>
                    </a:cubicBezTo>
                    <a:cubicBezTo>
                      <a:pt x="1880" y="2005"/>
                      <a:pt x="1880" y="2081"/>
                      <a:pt x="1930" y="2181"/>
                    </a:cubicBezTo>
                    <a:cubicBezTo>
                      <a:pt x="1956" y="2281"/>
                      <a:pt x="1981" y="2331"/>
                      <a:pt x="2056" y="2381"/>
                    </a:cubicBezTo>
                    <a:cubicBezTo>
                      <a:pt x="2043" y="2394"/>
                      <a:pt x="2031" y="2400"/>
                      <a:pt x="2018" y="2400"/>
                    </a:cubicBezTo>
                    <a:cubicBezTo>
                      <a:pt x="2006" y="2400"/>
                      <a:pt x="1993" y="2394"/>
                      <a:pt x="1981" y="2381"/>
                    </a:cubicBezTo>
                    <a:cubicBezTo>
                      <a:pt x="1755" y="2356"/>
                      <a:pt x="1580" y="2131"/>
                      <a:pt x="1504" y="1905"/>
                    </a:cubicBezTo>
                    <a:cubicBezTo>
                      <a:pt x="1479" y="1805"/>
                      <a:pt x="1479" y="1604"/>
                      <a:pt x="1529" y="1529"/>
                    </a:cubicBezTo>
                    <a:cubicBezTo>
                      <a:pt x="1555" y="1504"/>
                      <a:pt x="1580" y="1479"/>
                      <a:pt x="1630" y="1454"/>
                    </a:cubicBezTo>
                    <a:cubicBezTo>
                      <a:pt x="1705" y="1379"/>
                      <a:pt x="1780" y="1279"/>
                      <a:pt x="1805" y="1153"/>
                    </a:cubicBezTo>
                    <a:cubicBezTo>
                      <a:pt x="1805" y="1103"/>
                      <a:pt x="1780" y="1053"/>
                      <a:pt x="1780" y="1003"/>
                    </a:cubicBezTo>
                    <a:cubicBezTo>
                      <a:pt x="1780" y="978"/>
                      <a:pt x="1780" y="953"/>
                      <a:pt x="1780" y="928"/>
                    </a:cubicBezTo>
                    <a:cubicBezTo>
                      <a:pt x="1780" y="903"/>
                      <a:pt x="1780" y="903"/>
                      <a:pt x="1780" y="878"/>
                    </a:cubicBezTo>
                    <a:cubicBezTo>
                      <a:pt x="1805" y="802"/>
                      <a:pt x="1830" y="752"/>
                      <a:pt x="1830" y="677"/>
                    </a:cubicBezTo>
                    <a:cubicBezTo>
                      <a:pt x="1805" y="577"/>
                      <a:pt x="1755" y="477"/>
                      <a:pt x="1655" y="452"/>
                    </a:cubicBezTo>
                    <a:cubicBezTo>
                      <a:pt x="1647" y="444"/>
                      <a:pt x="1638" y="441"/>
                      <a:pt x="1628" y="441"/>
                    </a:cubicBezTo>
                    <a:cubicBezTo>
                      <a:pt x="1605" y="441"/>
                      <a:pt x="1580" y="459"/>
                      <a:pt x="1580" y="477"/>
                    </a:cubicBezTo>
                    <a:cubicBezTo>
                      <a:pt x="1555" y="527"/>
                      <a:pt x="1580" y="552"/>
                      <a:pt x="1605" y="577"/>
                    </a:cubicBezTo>
                    <a:cubicBezTo>
                      <a:pt x="1655" y="577"/>
                      <a:pt x="1680" y="627"/>
                      <a:pt x="1680" y="677"/>
                    </a:cubicBezTo>
                    <a:cubicBezTo>
                      <a:pt x="1680" y="727"/>
                      <a:pt x="1680" y="777"/>
                      <a:pt x="1655" y="853"/>
                    </a:cubicBezTo>
                    <a:cubicBezTo>
                      <a:pt x="1605" y="802"/>
                      <a:pt x="1555" y="777"/>
                      <a:pt x="1504" y="752"/>
                    </a:cubicBezTo>
                    <a:cubicBezTo>
                      <a:pt x="1479" y="727"/>
                      <a:pt x="1454" y="727"/>
                      <a:pt x="1429" y="702"/>
                    </a:cubicBezTo>
                    <a:cubicBezTo>
                      <a:pt x="1379" y="652"/>
                      <a:pt x="1329" y="627"/>
                      <a:pt x="1329" y="577"/>
                    </a:cubicBezTo>
                    <a:cubicBezTo>
                      <a:pt x="1329" y="527"/>
                      <a:pt x="1329" y="502"/>
                      <a:pt x="1354" y="502"/>
                    </a:cubicBezTo>
                    <a:cubicBezTo>
                      <a:pt x="1404" y="477"/>
                      <a:pt x="1454" y="426"/>
                      <a:pt x="1429" y="376"/>
                    </a:cubicBezTo>
                    <a:cubicBezTo>
                      <a:pt x="1429" y="335"/>
                      <a:pt x="1396" y="295"/>
                      <a:pt x="1343" y="295"/>
                    </a:cubicBezTo>
                    <a:cubicBezTo>
                      <a:pt x="1331" y="295"/>
                      <a:pt x="1318" y="297"/>
                      <a:pt x="1304" y="301"/>
                    </a:cubicBezTo>
                    <a:cubicBezTo>
                      <a:pt x="1229" y="301"/>
                      <a:pt x="1179" y="376"/>
                      <a:pt x="1154" y="426"/>
                    </a:cubicBezTo>
                    <a:cubicBezTo>
                      <a:pt x="1128" y="401"/>
                      <a:pt x="1128" y="351"/>
                      <a:pt x="1103" y="326"/>
                    </a:cubicBezTo>
                    <a:cubicBezTo>
                      <a:pt x="1103" y="326"/>
                      <a:pt x="1103" y="301"/>
                      <a:pt x="1103" y="301"/>
                    </a:cubicBezTo>
                    <a:cubicBezTo>
                      <a:pt x="1078" y="226"/>
                      <a:pt x="1053" y="176"/>
                      <a:pt x="1003" y="151"/>
                    </a:cubicBezTo>
                    <a:cubicBezTo>
                      <a:pt x="978" y="151"/>
                      <a:pt x="978" y="151"/>
                      <a:pt x="953" y="176"/>
                    </a:cubicBezTo>
                    <a:cubicBezTo>
                      <a:pt x="953" y="201"/>
                      <a:pt x="953" y="201"/>
                      <a:pt x="978" y="226"/>
                    </a:cubicBezTo>
                    <a:cubicBezTo>
                      <a:pt x="1003" y="226"/>
                      <a:pt x="1028" y="251"/>
                      <a:pt x="1028" y="301"/>
                    </a:cubicBezTo>
                    <a:cubicBezTo>
                      <a:pt x="1028" y="326"/>
                      <a:pt x="1053" y="326"/>
                      <a:pt x="1053" y="351"/>
                    </a:cubicBezTo>
                    <a:cubicBezTo>
                      <a:pt x="1053" y="376"/>
                      <a:pt x="1053" y="426"/>
                      <a:pt x="1078" y="452"/>
                    </a:cubicBezTo>
                    <a:cubicBezTo>
                      <a:pt x="1103" y="477"/>
                      <a:pt x="1103" y="502"/>
                      <a:pt x="1128" y="502"/>
                    </a:cubicBezTo>
                    <a:cubicBezTo>
                      <a:pt x="1128" y="552"/>
                      <a:pt x="1128" y="577"/>
                      <a:pt x="1128" y="627"/>
                    </a:cubicBezTo>
                    <a:cubicBezTo>
                      <a:pt x="1154" y="702"/>
                      <a:pt x="1229" y="802"/>
                      <a:pt x="1329" y="878"/>
                    </a:cubicBezTo>
                    <a:cubicBezTo>
                      <a:pt x="1354" y="878"/>
                      <a:pt x="1379" y="903"/>
                      <a:pt x="1404" y="928"/>
                    </a:cubicBezTo>
                    <a:cubicBezTo>
                      <a:pt x="1454" y="953"/>
                      <a:pt x="1479" y="978"/>
                      <a:pt x="1529" y="1003"/>
                    </a:cubicBezTo>
                    <a:cubicBezTo>
                      <a:pt x="1580" y="1053"/>
                      <a:pt x="1605" y="1103"/>
                      <a:pt x="1605" y="1128"/>
                    </a:cubicBezTo>
                    <a:cubicBezTo>
                      <a:pt x="1605" y="1203"/>
                      <a:pt x="1555" y="1254"/>
                      <a:pt x="1479" y="1304"/>
                    </a:cubicBezTo>
                    <a:cubicBezTo>
                      <a:pt x="1454" y="1329"/>
                      <a:pt x="1404" y="1379"/>
                      <a:pt x="1379" y="1404"/>
                    </a:cubicBezTo>
                    <a:cubicBezTo>
                      <a:pt x="1354" y="1279"/>
                      <a:pt x="1304" y="1128"/>
                      <a:pt x="1229" y="1003"/>
                    </a:cubicBezTo>
                    <a:cubicBezTo>
                      <a:pt x="1154" y="878"/>
                      <a:pt x="1028" y="752"/>
                      <a:pt x="903" y="677"/>
                    </a:cubicBezTo>
                    <a:cubicBezTo>
                      <a:pt x="928" y="627"/>
                      <a:pt x="928" y="577"/>
                      <a:pt x="928" y="502"/>
                    </a:cubicBezTo>
                    <a:cubicBezTo>
                      <a:pt x="928" y="401"/>
                      <a:pt x="878" y="326"/>
                      <a:pt x="803" y="276"/>
                    </a:cubicBezTo>
                    <a:lnTo>
                      <a:pt x="577" y="276"/>
                    </a:lnTo>
                    <a:cubicBezTo>
                      <a:pt x="552" y="276"/>
                      <a:pt x="502" y="251"/>
                      <a:pt x="477" y="226"/>
                    </a:cubicBezTo>
                    <a:cubicBezTo>
                      <a:pt x="452" y="201"/>
                      <a:pt x="452" y="176"/>
                      <a:pt x="452" y="151"/>
                    </a:cubicBezTo>
                    <a:cubicBezTo>
                      <a:pt x="477" y="151"/>
                      <a:pt x="477" y="126"/>
                      <a:pt x="502" y="126"/>
                    </a:cubicBezTo>
                    <a:cubicBezTo>
                      <a:pt x="527" y="138"/>
                      <a:pt x="546" y="145"/>
                      <a:pt x="561" y="145"/>
                    </a:cubicBezTo>
                    <a:cubicBezTo>
                      <a:pt x="577" y="145"/>
                      <a:pt x="590" y="138"/>
                      <a:pt x="602" y="126"/>
                    </a:cubicBezTo>
                    <a:cubicBezTo>
                      <a:pt x="627" y="76"/>
                      <a:pt x="627" y="51"/>
                      <a:pt x="577" y="25"/>
                    </a:cubicBezTo>
                    <a:cubicBezTo>
                      <a:pt x="552" y="0"/>
                      <a:pt x="502" y="0"/>
                      <a:pt x="452" y="0"/>
                    </a:cubicBez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 name="Google Shape;40;p50"/>
            <p:cNvGrpSpPr/>
            <p:nvPr/>
          </p:nvGrpSpPr>
          <p:grpSpPr>
            <a:xfrm>
              <a:off x="0" y="3389888"/>
              <a:ext cx="9143986" cy="340560"/>
              <a:chOff x="0" y="3389888"/>
              <a:chExt cx="9143986" cy="340560"/>
            </a:xfrm>
          </p:grpSpPr>
          <p:sp>
            <p:nvSpPr>
              <p:cNvPr id="41" name="Google Shape;41;p50"/>
              <p:cNvSpPr/>
              <p:nvPr/>
            </p:nvSpPr>
            <p:spPr>
              <a:xfrm>
                <a:off x="6805888" y="3389888"/>
                <a:ext cx="2338098" cy="249389"/>
              </a:xfrm>
              <a:custGeom>
                <a:rect b="b" l="l" r="r" t="t"/>
                <a:pathLst>
                  <a:path extrusionOk="0" h="3359" w="22257">
                    <a:moveTo>
                      <a:pt x="22256" y="0"/>
                    </a:moveTo>
                    <a:lnTo>
                      <a:pt x="17043" y="1053"/>
                    </a:lnTo>
                    <a:lnTo>
                      <a:pt x="15815" y="1980"/>
                    </a:lnTo>
                    <a:lnTo>
                      <a:pt x="6717" y="2432"/>
                    </a:lnTo>
                    <a:lnTo>
                      <a:pt x="0" y="3359"/>
                    </a:lnTo>
                    <a:lnTo>
                      <a:pt x="22256" y="3359"/>
                    </a:lnTo>
                    <a:lnTo>
                      <a:pt x="22256" y="0"/>
                    </a:lnTo>
                    <a:close/>
                  </a:path>
                </a:pathLst>
              </a:custGeom>
              <a:solidFill>
                <a:srgbClr val="00959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50"/>
              <p:cNvSpPr/>
              <p:nvPr/>
            </p:nvSpPr>
            <p:spPr>
              <a:xfrm>
                <a:off x="0" y="3639201"/>
                <a:ext cx="9143972" cy="91247"/>
              </a:xfrm>
              <a:custGeom>
                <a:rect b="b" l="l" r="r" t="t"/>
                <a:pathLst>
                  <a:path extrusionOk="0" h="1229" w="87044">
                    <a:moveTo>
                      <a:pt x="0" y="1"/>
                    </a:moveTo>
                    <a:lnTo>
                      <a:pt x="0" y="1229"/>
                    </a:lnTo>
                    <a:lnTo>
                      <a:pt x="87043" y="1154"/>
                    </a:lnTo>
                    <a:lnTo>
                      <a:pt x="87043" y="1"/>
                    </a:lnTo>
                    <a:close/>
                  </a:path>
                </a:pathLst>
              </a:custGeom>
              <a:solidFill>
                <a:srgbClr val="009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3" name="Google Shape;43;p50"/>
          <p:cNvSpPr/>
          <p:nvPr/>
        </p:nvSpPr>
        <p:spPr>
          <a:xfrm rot="6299913">
            <a:off x="8270017" y="378539"/>
            <a:ext cx="321782" cy="321717"/>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0"/>
          <p:cNvSpPr/>
          <p:nvPr/>
        </p:nvSpPr>
        <p:spPr>
          <a:xfrm>
            <a:off x="5549450" y="3022544"/>
            <a:ext cx="221480" cy="221446"/>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50"/>
          <p:cNvSpPr/>
          <p:nvPr/>
        </p:nvSpPr>
        <p:spPr>
          <a:xfrm>
            <a:off x="8730400" y="2193907"/>
            <a:ext cx="266077" cy="266036"/>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0"/>
          <p:cNvSpPr/>
          <p:nvPr/>
        </p:nvSpPr>
        <p:spPr>
          <a:xfrm>
            <a:off x="280050" y="-87656"/>
            <a:ext cx="221480" cy="221446"/>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50"/>
          <p:cNvSpPr txBox="1"/>
          <p:nvPr>
            <p:ph type="ctrTitle"/>
          </p:nvPr>
        </p:nvSpPr>
        <p:spPr>
          <a:xfrm>
            <a:off x="710075" y="638550"/>
            <a:ext cx="4528800" cy="1865700"/>
          </a:xfrm>
          <a:prstGeom prst="rect">
            <a:avLst/>
          </a:prstGeom>
          <a:noFill/>
          <a:ln>
            <a:noFill/>
          </a:ln>
        </p:spPr>
        <p:txBody>
          <a:bodyPr anchorCtr="0" anchor="ctr" bIns="91425" lIns="91425" spcFirstLastPara="1" rIns="91425" wrap="square" tIns="91425">
            <a:noAutofit/>
          </a:bodyPr>
          <a:lstStyle>
            <a:lvl1pPr lvl="0" algn="l">
              <a:lnSpc>
                <a:spcPct val="80000"/>
              </a:lnSpc>
              <a:spcBef>
                <a:spcPts val="0"/>
              </a:spcBef>
              <a:spcAft>
                <a:spcPts val="0"/>
              </a:spcAft>
              <a:buClr>
                <a:schemeClr val="lt2"/>
              </a:buClr>
              <a:buSzPts val="5200"/>
              <a:buNone/>
              <a:defRPr sz="5200">
                <a:solidFill>
                  <a:schemeClr val="lt2"/>
                </a:solidFill>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48" name="Google Shape;48;p50"/>
          <p:cNvSpPr txBox="1"/>
          <p:nvPr>
            <p:ph idx="1" type="subTitle"/>
          </p:nvPr>
        </p:nvSpPr>
        <p:spPr>
          <a:xfrm>
            <a:off x="710075" y="2517350"/>
            <a:ext cx="4528800" cy="505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800">
                <a:solidFill>
                  <a:schemeClr val="lt2"/>
                </a:solidFill>
                <a:latin typeface="Istok Web"/>
                <a:ea typeface="Istok Web"/>
                <a:cs typeface="Istok Web"/>
                <a:sym typeface="Istok Web"/>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95" name="Shape 195"/>
        <p:cNvGrpSpPr/>
        <p:nvPr/>
      </p:nvGrpSpPr>
      <p:grpSpPr>
        <a:xfrm>
          <a:off x="0" y="0"/>
          <a:ext cx="0" cy="0"/>
          <a:chOff x="0" y="0"/>
          <a:chExt cx="0" cy="0"/>
        </a:xfrm>
      </p:grpSpPr>
      <p:grpSp>
        <p:nvGrpSpPr>
          <p:cNvPr id="196" name="Google Shape;196;p76"/>
          <p:cNvGrpSpPr/>
          <p:nvPr/>
        </p:nvGrpSpPr>
        <p:grpSpPr>
          <a:xfrm>
            <a:off x="-397025" y="3599157"/>
            <a:ext cx="9926929" cy="1669453"/>
            <a:chOff x="-397025" y="3599157"/>
            <a:chExt cx="9926929" cy="1669453"/>
          </a:xfrm>
        </p:grpSpPr>
        <p:grpSp>
          <p:nvGrpSpPr>
            <p:cNvPr id="197" name="Google Shape;197;p76"/>
            <p:cNvGrpSpPr/>
            <p:nvPr/>
          </p:nvGrpSpPr>
          <p:grpSpPr>
            <a:xfrm>
              <a:off x="-397025" y="3939588"/>
              <a:ext cx="9926929" cy="1329022"/>
              <a:chOff x="-397025" y="3385225"/>
              <a:chExt cx="9926929" cy="1329022"/>
            </a:xfrm>
          </p:grpSpPr>
          <p:sp>
            <p:nvSpPr>
              <p:cNvPr id="198" name="Google Shape;198;p76"/>
              <p:cNvSpPr/>
              <p:nvPr/>
            </p:nvSpPr>
            <p:spPr>
              <a:xfrm>
                <a:off x="-57100" y="3385225"/>
                <a:ext cx="9258217" cy="1329022"/>
              </a:xfrm>
              <a:custGeom>
                <a:rect b="b" l="l" r="r" t="t"/>
                <a:pathLst>
                  <a:path extrusionOk="0" h="58348" w="87044">
                    <a:moveTo>
                      <a:pt x="0" y="1"/>
                    </a:moveTo>
                    <a:lnTo>
                      <a:pt x="0" y="58347"/>
                    </a:lnTo>
                    <a:lnTo>
                      <a:pt x="87043" y="58347"/>
                    </a:lnTo>
                    <a:lnTo>
                      <a:pt x="87043" y="1"/>
                    </a:lnTo>
                    <a:close/>
                  </a:path>
                </a:pathLst>
              </a:custGeom>
              <a:solidFill>
                <a:srgbClr val="3AAE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76"/>
              <p:cNvSpPr/>
              <p:nvPr/>
            </p:nvSpPr>
            <p:spPr>
              <a:xfrm>
                <a:off x="4751530" y="3657713"/>
                <a:ext cx="1934570" cy="821904"/>
              </a:xfrm>
              <a:custGeom>
                <a:rect b="b" l="l" r="r" t="t"/>
                <a:pathLst>
                  <a:path extrusionOk="0" h="9967" w="23460">
                    <a:moveTo>
                      <a:pt x="13578" y="0"/>
                    </a:moveTo>
                    <a:cubicBezTo>
                      <a:pt x="13394" y="0"/>
                      <a:pt x="13212" y="19"/>
                      <a:pt x="13033" y="58"/>
                    </a:cubicBezTo>
                    <a:cubicBezTo>
                      <a:pt x="12883" y="83"/>
                      <a:pt x="12406" y="2289"/>
                      <a:pt x="12231" y="2414"/>
                    </a:cubicBezTo>
                    <a:cubicBezTo>
                      <a:pt x="11955" y="2589"/>
                      <a:pt x="11579" y="2790"/>
                      <a:pt x="11254" y="2815"/>
                    </a:cubicBezTo>
                    <a:cubicBezTo>
                      <a:pt x="11229" y="2817"/>
                      <a:pt x="11207" y="2817"/>
                      <a:pt x="11185" y="2817"/>
                    </a:cubicBezTo>
                    <a:cubicBezTo>
                      <a:pt x="10876" y="2817"/>
                      <a:pt x="10858" y="2653"/>
                      <a:pt x="10577" y="2489"/>
                    </a:cubicBezTo>
                    <a:cubicBezTo>
                      <a:pt x="10351" y="2314"/>
                      <a:pt x="10026" y="2264"/>
                      <a:pt x="9725" y="2264"/>
                    </a:cubicBezTo>
                    <a:cubicBezTo>
                      <a:pt x="9249" y="2264"/>
                      <a:pt x="8797" y="2439"/>
                      <a:pt x="8321" y="2514"/>
                    </a:cubicBezTo>
                    <a:cubicBezTo>
                      <a:pt x="8087" y="2563"/>
                      <a:pt x="7852" y="2585"/>
                      <a:pt x="7620" y="2585"/>
                    </a:cubicBezTo>
                    <a:cubicBezTo>
                      <a:pt x="7255" y="2585"/>
                      <a:pt x="6894" y="2531"/>
                      <a:pt x="6542" y="2439"/>
                    </a:cubicBezTo>
                    <a:cubicBezTo>
                      <a:pt x="6191" y="2351"/>
                      <a:pt x="5631" y="2015"/>
                      <a:pt x="5227" y="2015"/>
                    </a:cubicBezTo>
                    <a:cubicBezTo>
                      <a:pt x="5169" y="2015"/>
                      <a:pt x="5114" y="2022"/>
                      <a:pt x="5063" y="2038"/>
                    </a:cubicBezTo>
                    <a:cubicBezTo>
                      <a:pt x="4797" y="2135"/>
                      <a:pt x="4741" y="2465"/>
                      <a:pt x="4444" y="2465"/>
                    </a:cubicBezTo>
                    <a:cubicBezTo>
                      <a:pt x="4433" y="2465"/>
                      <a:pt x="4423" y="2465"/>
                      <a:pt x="4411" y="2464"/>
                    </a:cubicBezTo>
                    <a:cubicBezTo>
                      <a:pt x="4134" y="2464"/>
                      <a:pt x="3856" y="2336"/>
                      <a:pt x="3579" y="2336"/>
                    </a:cubicBezTo>
                    <a:cubicBezTo>
                      <a:pt x="3555" y="2336"/>
                      <a:pt x="3532" y="2337"/>
                      <a:pt x="3509" y="2339"/>
                    </a:cubicBezTo>
                    <a:cubicBezTo>
                      <a:pt x="3108" y="2389"/>
                      <a:pt x="2807" y="2765"/>
                      <a:pt x="2557" y="3091"/>
                    </a:cubicBezTo>
                    <a:cubicBezTo>
                      <a:pt x="1705" y="4218"/>
                      <a:pt x="853" y="5371"/>
                      <a:pt x="0" y="6499"/>
                    </a:cubicBezTo>
                    <a:cubicBezTo>
                      <a:pt x="1730" y="8329"/>
                      <a:pt x="4211" y="9181"/>
                      <a:pt x="6692" y="9532"/>
                    </a:cubicBezTo>
                    <a:cubicBezTo>
                      <a:pt x="8807" y="9815"/>
                      <a:pt x="10935" y="9967"/>
                      <a:pt x="13058" y="9967"/>
                    </a:cubicBezTo>
                    <a:cubicBezTo>
                      <a:pt x="16572" y="9967"/>
                      <a:pt x="20069" y="9551"/>
                      <a:pt x="23459" y="8630"/>
                    </a:cubicBezTo>
                    <a:cubicBezTo>
                      <a:pt x="22031" y="6850"/>
                      <a:pt x="20602" y="5046"/>
                      <a:pt x="19173" y="3241"/>
                    </a:cubicBezTo>
                    <a:cubicBezTo>
                      <a:pt x="18697" y="2640"/>
                      <a:pt x="18171" y="2013"/>
                      <a:pt x="17494" y="1612"/>
                    </a:cubicBezTo>
                    <a:cubicBezTo>
                      <a:pt x="16327" y="951"/>
                      <a:pt x="14908" y="0"/>
                      <a:pt x="135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76"/>
              <p:cNvSpPr/>
              <p:nvPr/>
            </p:nvSpPr>
            <p:spPr>
              <a:xfrm flipH="1">
                <a:off x="1488580" y="3527175"/>
                <a:ext cx="1934570" cy="821904"/>
              </a:xfrm>
              <a:custGeom>
                <a:rect b="b" l="l" r="r" t="t"/>
                <a:pathLst>
                  <a:path extrusionOk="0" h="9967" w="23460">
                    <a:moveTo>
                      <a:pt x="13578" y="0"/>
                    </a:moveTo>
                    <a:cubicBezTo>
                      <a:pt x="13394" y="0"/>
                      <a:pt x="13212" y="19"/>
                      <a:pt x="13033" y="58"/>
                    </a:cubicBezTo>
                    <a:cubicBezTo>
                      <a:pt x="12883" y="83"/>
                      <a:pt x="12406" y="2289"/>
                      <a:pt x="12231" y="2414"/>
                    </a:cubicBezTo>
                    <a:cubicBezTo>
                      <a:pt x="11955" y="2589"/>
                      <a:pt x="11579" y="2790"/>
                      <a:pt x="11254" y="2815"/>
                    </a:cubicBezTo>
                    <a:cubicBezTo>
                      <a:pt x="11229" y="2817"/>
                      <a:pt x="11207" y="2817"/>
                      <a:pt x="11185" y="2817"/>
                    </a:cubicBezTo>
                    <a:cubicBezTo>
                      <a:pt x="10876" y="2817"/>
                      <a:pt x="10858" y="2653"/>
                      <a:pt x="10577" y="2489"/>
                    </a:cubicBezTo>
                    <a:cubicBezTo>
                      <a:pt x="10351" y="2314"/>
                      <a:pt x="10026" y="2264"/>
                      <a:pt x="9725" y="2264"/>
                    </a:cubicBezTo>
                    <a:cubicBezTo>
                      <a:pt x="9249" y="2264"/>
                      <a:pt x="8797" y="2439"/>
                      <a:pt x="8321" y="2514"/>
                    </a:cubicBezTo>
                    <a:cubicBezTo>
                      <a:pt x="8087" y="2563"/>
                      <a:pt x="7852" y="2585"/>
                      <a:pt x="7620" y="2585"/>
                    </a:cubicBezTo>
                    <a:cubicBezTo>
                      <a:pt x="7255" y="2585"/>
                      <a:pt x="6894" y="2531"/>
                      <a:pt x="6542" y="2439"/>
                    </a:cubicBezTo>
                    <a:cubicBezTo>
                      <a:pt x="6191" y="2351"/>
                      <a:pt x="5631" y="2015"/>
                      <a:pt x="5227" y="2015"/>
                    </a:cubicBezTo>
                    <a:cubicBezTo>
                      <a:pt x="5169" y="2015"/>
                      <a:pt x="5114" y="2022"/>
                      <a:pt x="5063" y="2038"/>
                    </a:cubicBezTo>
                    <a:cubicBezTo>
                      <a:pt x="4797" y="2135"/>
                      <a:pt x="4741" y="2465"/>
                      <a:pt x="4444" y="2465"/>
                    </a:cubicBezTo>
                    <a:cubicBezTo>
                      <a:pt x="4433" y="2465"/>
                      <a:pt x="4423" y="2465"/>
                      <a:pt x="4411" y="2464"/>
                    </a:cubicBezTo>
                    <a:cubicBezTo>
                      <a:pt x="4134" y="2464"/>
                      <a:pt x="3856" y="2336"/>
                      <a:pt x="3579" y="2336"/>
                    </a:cubicBezTo>
                    <a:cubicBezTo>
                      <a:pt x="3555" y="2336"/>
                      <a:pt x="3532" y="2337"/>
                      <a:pt x="3509" y="2339"/>
                    </a:cubicBezTo>
                    <a:cubicBezTo>
                      <a:pt x="3108" y="2389"/>
                      <a:pt x="2807" y="2765"/>
                      <a:pt x="2557" y="3091"/>
                    </a:cubicBezTo>
                    <a:cubicBezTo>
                      <a:pt x="1705" y="4218"/>
                      <a:pt x="853" y="5371"/>
                      <a:pt x="0" y="6499"/>
                    </a:cubicBezTo>
                    <a:cubicBezTo>
                      <a:pt x="1730" y="8329"/>
                      <a:pt x="4211" y="9181"/>
                      <a:pt x="6692" y="9532"/>
                    </a:cubicBezTo>
                    <a:cubicBezTo>
                      <a:pt x="8807" y="9815"/>
                      <a:pt x="10935" y="9967"/>
                      <a:pt x="13058" y="9967"/>
                    </a:cubicBezTo>
                    <a:cubicBezTo>
                      <a:pt x="16572" y="9967"/>
                      <a:pt x="20069" y="9551"/>
                      <a:pt x="23459" y="8630"/>
                    </a:cubicBezTo>
                    <a:cubicBezTo>
                      <a:pt x="22031" y="6850"/>
                      <a:pt x="20602" y="5046"/>
                      <a:pt x="19173" y="3241"/>
                    </a:cubicBezTo>
                    <a:cubicBezTo>
                      <a:pt x="18697" y="2640"/>
                      <a:pt x="18171" y="2013"/>
                      <a:pt x="17494" y="1612"/>
                    </a:cubicBezTo>
                    <a:cubicBezTo>
                      <a:pt x="16327" y="951"/>
                      <a:pt x="14908" y="0"/>
                      <a:pt x="135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76"/>
              <p:cNvSpPr/>
              <p:nvPr/>
            </p:nvSpPr>
            <p:spPr>
              <a:xfrm>
                <a:off x="7198493" y="3478241"/>
                <a:ext cx="2331380" cy="919787"/>
              </a:xfrm>
              <a:custGeom>
                <a:rect b="b" l="l" r="r" t="t"/>
                <a:pathLst>
                  <a:path extrusionOk="0" h="11154" w="28272">
                    <a:moveTo>
                      <a:pt x="20552" y="1"/>
                    </a:moveTo>
                    <a:lnTo>
                      <a:pt x="18397" y="201"/>
                    </a:lnTo>
                    <a:lnTo>
                      <a:pt x="16492" y="3234"/>
                    </a:lnTo>
                    <a:lnTo>
                      <a:pt x="15264" y="3710"/>
                    </a:lnTo>
                    <a:lnTo>
                      <a:pt x="14963" y="4813"/>
                    </a:lnTo>
                    <a:lnTo>
                      <a:pt x="9850" y="3309"/>
                    </a:lnTo>
                    <a:lnTo>
                      <a:pt x="9324" y="2983"/>
                    </a:lnTo>
                    <a:lnTo>
                      <a:pt x="8071" y="2983"/>
                    </a:lnTo>
                    <a:lnTo>
                      <a:pt x="8071" y="4036"/>
                    </a:lnTo>
                    <a:lnTo>
                      <a:pt x="6342" y="5815"/>
                    </a:lnTo>
                    <a:cubicBezTo>
                      <a:pt x="6342" y="5815"/>
                      <a:pt x="4195" y="4957"/>
                      <a:pt x="3576" y="4957"/>
                    </a:cubicBezTo>
                    <a:cubicBezTo>
                      <a:pt x="3510" y="4957"/>
                      <a:pt x="3461" y="4967"/>
                      <a:pt x="3434" y="4988"/>
                    </a:cubicBezTo>
                    <a:cubicBezTo>
                      <a:pt x="3159" y="5239"/>
                      <a:pt x="2708" y="5715"/>
                      <a:pt x="2708" y="5715"/>
                    </a:cubicBezTo>
                    <a:lnTo>
                      <a:pt x="1" y="6617"/>
                    </a:lnTo>
                    <a:lnTo>
                      <a:pt x="8071" y="11054"/>
                    </a:lnTo>
                    <a:lnTo>
                      <a:pt x="27269" y="11154"/>
                    </a:lnTo>
                    <a:lnTo>
                      <a:pt x="28272" y="10327"/>
                    </a:lnTo>
                    <a:lnTo>
                      <a:pt x="28272" y="6768"/>
                    </a:lnTo>
                    <a:lnTo>
                      <a:pt x="22457" y="3560"/>
                    </a:lnTo>
                    <a:lnTo>
                      <a:pt x="22758" y="2031"/>
                    </a:lnTo>
                    <a:lnTo>
                      <a:pt x="20552"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2" name="Google Shape;202;p76"/>
              <p:cNvGrpSpPr/>
              <p:nvPr/>
            </p:nvGrpSpPr>
            <p:grpSpPr>
              <a:xfrm>
                <a:off x="-397025" y="3577445"/>
                <a:ext cx="9926929" cy="1136764"/>
                <a:chOff x="-397025" y="3577445"/>
                <a:chExt cx="9926929" cy="1136764"/>
              </a:xfrm>
            </p:grpSpPr>
            <p:grpSp>
              <p:nvGrpSpPr>
                <p:cNvPr id="203" name="Google Shape;203;p76"/>
                <p:cNvGrpSpPr/>
                <p:nvPr/>
              </p:nvGrpSpPr>
              <p:grpSpPr>
                <a:xfrm>
                  <a:off x="-397025" y="3608775"/>
                  <a:ext cx="9771995" cy="1105434"/>
                  <a:chOff x="-397025" y="3608775"/>
                  <a:chExt cx="9771995" cy="1105434"/>
                </a:xfrm>
              </p:grpSpPr>
              <p:sp>
                <p:nvSpPr>
                  <p:cNvPr id="204" name="Google Shape;204;p76"/>
                  <p:cNvSpPr/>
                  <p:nvPr/>
                </p:nvSpPr>
                <p:spPr>
                  <a:xfrm>
                    <a:off x="-397025" y="3608775"/>
                    <a:ext cx="9771995" cy="1105434"/>
                  </a:xfrm>
                  <a:custGeom>
                    <a:rect b="b" l="l" r="r" t="t"/>
                    <a:pathLst>
                      <a:path extrusionOk="0" h="14889" w="87044">
                        <a:moveTo>
                          <a:pt x="0" y="1"/>
                        </a:moveTo>
                        <a:lnTo>
                          <a:pt x="0" y="14888"/>
                        </a:lnTo>
                        <a:lnTo>
                          <a:pt x="87043" y="14888"/>
                        </a:lnTo>
                        <a:lnTo>
                          <a:pt x="87043" y="1"/>
                        </a:lnTo>
                        <a:lnTo>
                          <a:pt x="69073" y="7219"/>
                        </a:lnTo>
                        <a:lnTo>
                          <a:pt x="59549" y="4788"/>
                        </a:lnTo>
                        <a:lnTo>
                          <a:pt x="35740" y="4061"/>
                        </a:lnTo>
                        <a:cubicBezTo>
                          <a:pt x="35740" y="4061"/>
                          <a:pt x="22281" y="8096"/>
                          <a:pt x="22331" y="8146"/>
                        </a:cubicBezTo>
                        <a:cubicBezTo>
                          <a:pt x="22332" y="8147"/>
                          <a:pt x="22331" y="8147"/>
                          <a:pt x="22331" y="8147"/>
                        </a:cubicBezTo>
                        <a:cubicBezTo>
                          <a:pt x="22259" y="8147"/>
                          <a:pt x="14837" y="5139"/>
                          <a:pt x="14837" y="5139"/>
                        </a:cubicBezTo>
                        <a:lnTo>
                          <a:pt x="7669" y="5139"/>
                        </a:lnTo>
                        <a:lnTo>
                          <a:pt x="0" y="1"/>
                        </a:ln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76"/>
                  <p:cNvSpPr/>
                  <p:nvPr/>
                </p:nvSpPr>
                <p:spPr>
                  <a:xfrm>
                    <a:off x="3698050" y="3784075"/>
                    <a:ext cx="954875" cy="545175"/>
                  </a:xfrm>
                  <a:custGeom>
                    <a:rect b="b" l="l" r="r" t="t"/>
                    <a:pathLst>
                      <a:path extrusionOk="0" h="21807" w="38195">
                        <a:moveTo>
                          <a:pt x="35139" y="0"/>
                        </a:moveTo>
                        <a:lnTo>
                          <a:pt x="0" y="4975"/>
                        </a:lnTo>
                        <a:lnTo>
                          <a:pt x="1619" y="21159"/>
                        </a:lnTo>
                        <a:lnTo>
                          <a:pt x="38195" y="21807"/>
                        </a:lnTo>
                        <a:close/>
                      </a:path>
                    </a:pathLst>
                  </a:custGeom>
                  <a:solidFill>
                    <a:schemeClr val="lt2"/>
                  </a:solidFill>
                  <a:ln>
                    <a:noFill/>
                  </a:ln>
                </p:spPr>
              </p:sp>
            </p:grpSp>
            <p:sp>
              <p:nvSpPr>
                <p:cNvPr id="206" name="Google Shape;206;p76"/>
                <p:cNvSpPr/>
                <p:nvPr/>
              </p:nvSpPr>
              <p:spPr>
                <a:xfrm>
                  <a:off x="4573825" y="3577445"/>
                  <a:ext cx="4956079" cy="836665"/>
                </a:xfrm>
                <a:custGeom>
                  <a:rect b="b" l="l" r="r" t="t"/>
                  <a:pathLst>
                    <a:path extrusionOk="0" h="10146" w="60101">
                      <a:moveTo>
                        <a:pt x="44963" y="8190"/>
                      </a:moveTo>
                      <a:cubicBezTo>
                        <a:pt x="44963" y="8240"/>
                        <a:pt x="44988" y="8265"/>
                        <a:pt x="44988" y="8291"/>
                      </a:cubicBezTo>
                      <a:cubicBezTo>
                        <a:pt x="45063" y="8466"/>
                        <a:pt x="45163" y="8591"/>
                        <a:pt x="45288" y="8641"/>
                      </a:cubicBezTo>
                      <a:cubicBezTo>
                        <a:pt x="45364" y="8692"/>
                        <a:pt x="45414" y="8692"/>
                        <a:pt x="45489" y="8692"/>
                      </a:cubicBezTo>
                      <a:cubicBezTo>
                        <a:pt x="45539" y="8692"/>
                        <a:pt x="45589" y="8692"/>
                        <a:pt x="45639" y="8666"/>
                      </a:cubicBezTo>
                      <a:lnTo>
                        <a:pt x="45639" y="8666"/>
                      </a:lnTo>
                      <a:cubicBezTo>
                        <a:pt x="45614" y="8767"/>
                        <a:pt x="45614" y="8842"/>
                        <a:pt x="45639" y="8917"/>
                      </a:cubicBezTo>
                      <a:cubicBezTo>
                        <a:pt x="45639" y="8942"/>
                        <a:pt x="45639" y="8967"/>
                        <a:pt x="45639" y="8967"/>
                      </a:cubicBezTo>
                      <a:cubicBezTo>
                        <a:pt x="45639" y="9118"/>
                        <a:pt x="45664" y="9268"/>
                        <a:pt x="45689" y="9418"/>
                      </a:cubicBezTo>
                      <a:cubicBezTo>
                        <a:pt x="45314" y="9393"/>
                        <a:pt x="44913" y="9368"/>
                        <a:pt x="44537" y="9318"/>
                      </a:cubicBezTo>
                      <a:cubicBezTo>
                        <a:pt x="44436" y="9318"/>
                        <a:pt x="44336" y="9293"/>
                        <a:pt x="44261" y="9268"/>
                      </a:cubicBezTo>
                      <a:cubicBezTo>
                        <a:pt x="44261" y="9193"/>
                        <a:pt x="44286" y="9093"/>
                        <a:pt x="44286" y="8992"/>
                      </a:cubicBezTo>
                      <a:cubicBezTo>
                        <a:pt x="44286" y="8967"/>
                        <a:pt x="44286" y="8942"/>
                        <a:pt x="44286" y="8917"/>
                      </a:cubicBezTo>
                      <a:cubicBezTo>
                        <a:pt x="44311" y="8842"/>
                        <a:pt x="44311" y="8767"/>
                        <a:pt x="44286" y="8692"/>
                      </a:cubicBezTo>
                      <a:cubicBezTo>
                        <a:pt x="44336" y="8692"/>
                        <a:pt x="44386" y="8717"/>
                        <a:pt x="44436" y="8717"/>
                      </a:cubicBezTo>
                      <a:cubicBezTo>
                        <a:pt x="44512" y="8717"/>
                        <a:pt x="44562" y="8692"/>
                        <a:pt x="44637" y="8666"/>
                      </a:cubicBezTo>
                      <a:cubicBezTo>
                        <a:pt x="44762" y="8591"/>
                        <a:pt x="44862" y="8466"/>
                        <a:pt x="44938" y="8316"/>
                      </a:cubicBezTo>
                      <a:cubicBezTo>
                        <a:pt x="44938" y="8265"/>
                        <a:pt x="44963" y="8240"/>
                        <a:pt x="44963" y="8190"/>
                      </a:cubicBezTo>
                      <a:close/>
                      <a:moveTo>
                        <a:pt x="2260" y="0"/>
                      </a:moveTo>
                      <a:cubicBezTo>
                        <a:pt x="2234" y="0"/>
                        <a:pt x="2207" y="6"/>
                        <a:pt x="2180" y="20"/>
                      </a:cubicBezTo>
                      <a:cubicBezTo>
                        <a:pt x="2080" y="70"/>
                        <a:pt x="2055" y="170"/>
                        <a:pt x="2080" y="270"/>
                      </a:cubicBezTo>
                      <a:cubicBezTo>
                        <a:pt x="2130" y="346"/>
                        <a:pt x="2130" y="471"/>
                        <a:pt x="2055" y="571"/>
                      </a:cubicBezTo>
                      <a:cubicBezTo>
                        <a:pt x="2005" y="621"/>
                        <a:pt x="1930" y="646"/>
                        <a:pt x="1855" y="671"/>
                      </a:cubicBezTo>
                      <a:lnTo>
                        <a:pt x="1830" y="295"/>
                      </a:lnTo>
                      <a:cubicBezTo>
                        <a:pt x="1830" y="195"/>
                        <a:pt x="1754" y="120"/>
                        <a:pt x="1654" y="120"/>
                      </a:cubicBezTo>
                      <a:cubicBezTo>
                        <a:pt x="1554" y="120"/>
                        <a:pt x="1479" y="220"/>
                        <a:pt x="1479" y="321"/>
                      </a:cubicBezTo>
                      <a:lnTo>
                        <a:pt x="1579" y="1699"/>
                      </a:lnTo>
                      <a:cubicBezTo>
                        <a:pt x="1429" y="1699"/>
                        <a:pt x="1303" y="1549"/>
                        <a:pt x="1278" y="1423"/>
                      </a:cubicBezTo>
                      <a:cubicBezTo>
                        <a:pt x="1203" y="1223"/>
                        <a:pt x="1253" y="972"/>
                        <a:pt x="1303" y="747"/>
                      </a:cubicBezTo>
                      <a:cubicBezTo>
                        <a:pt x="1328" y="671"/>
                        <a:pt x="1278" y="571"/>
                        <a:pt x="1178" y="546"/>
                      </a:cubicBezTo>
                      <a:cubicBezTo>
                        <a:pt x="1165" y="543"/>
                        <a:pt x="1151" y="541"/>
                        <a:pt x="1138" y="541"/>
                      </a:cubicBezTo>
                      <a:cubicBezTo>
                        <a:pt x="1052" y="541"/>
                        <a:pt x="974" y="606"/>
                        <a:pt x="952" y="671"/>
                      </a:cubicBezTo>
                      <a:cubicBezTo>
                        <a:pt x="902" y="922"/>
                        <a:pt x="852" y="1223"/>
                        <a:pt x="927" y="1524"/>
                      </a:cubicBezTo>
                      <a:cubicBezTo>
                        <a:pt x="1003" y="1799"/>
                        <a:pt x="1278" y="2050"/>
                        <a:pt x="1579" y="2050"/>
                      </a:cubicBezTo>
                      <a:lnTo>
                        <a:pt x="1604" y="2050"/>
                      </a:lnTo>
                      <a:lnTo>
                        <a:pt x="1654" y="2802"/>
                      </a:lnTo>
                      <a:lnTo>
                        <a:pt x="1629" y="2802"/>
                      </a:lnTo>
                      <a:cubicBezTo>
                        <a:pt x="1584" y="2862"/>
                        <a:pt x="1501" y="2896"/>
                        <a:pt x="1416" y="2896"/>
                      </a:cubicBezTo>
                      <a:cubicBezTo>
                        <a:pt x="1360" y="2896"/>
                        <a:pt x="1303" y="2882"/>
                        <a:pt x="1253" y="2852"/>
                      </a:cubicBezTo>
                      <a:cubicBezTo>
                        <a:pt x="1053" y="2777"/>
                        <a:pt x="952" y="2576"/>
                        <a:pt x="927" y="2476"/>
                      </a:cubicBezTo>
                      <a:cubicBezTo>
                        <a:pt x="852" y="2300"/>
                        <a:pt x="827" y="2100"/>
                        <a:pt x="802" y="1899"/>
                      </a:cubicBezTo>
                      <a:cubicBezTo>
                        <a:pt x="780" y="1812"/>
                        <a:pt x="721" y="1744"/>
                        <a:pt x="640" y="1744"/>
                      </a:cubicBezTo>
                      <a:cubicBezTo>
                        <a:pt x="627" y="1744"/>
                        <a:pt x="615" y="1746"/>
                        <a:pt x="602" y="1749"/>
                      </a:cubicBezTo>
                      <a:cubicBezTo>
                        <a:pt x="501" y="1749"/>
                        <a:pt x="426" y="1849"/>
                        <a:pt x="426" y="1950"/>
                      </a:cubicBezTo>
                      <a:cubicBezTo>
                        <a:pt x="476" y="2175"/>
                        <a:pt x="501" y="2401"/>
                        <a:pt x="576" y="2626"/>
                      </a:cubicBezTo>
                      <a:cubicBezTo>
                        <a:pt x="602" y="2676"/>
                        <a:pt x="652" y="2727"/>
                        <a:pt x="677" y="2802"/>
                      </a:cubicBezTo>
                      <a:cubicBezTo>
                        <a:pt x="251" y="2601"/>
                        <a:pt x="0" y="2501"/>
                        <a:pt x="0" y="2501"/>
                      </a:cubicBezTo>
                      <a:lnTo>
                        <a:pt x="0" y="10145"/>
                      </a:lnTo>
                      <a:lnTo>
                        <a:pt x="60101" y="10145"/>
                      </a:lnTo>
                      <a:lnTo>
                        <a:pt x="60101" y="7138"/>
                      </a:lnTo>
                      <a:cubicBezTo>
                        <a:pt x="60101" y="7138"/>
                        <a:pt x="59524" y="8015"/>
                        <a:pt x="58396" y="8115"/>
                      </a:cubicBezTo>
                      <a:cubicBezTo>
                        <a:pt x="58396" y="8040"/>
                        <a:pt x="58396" y="7940"/>
                        <a:pt x="58396" y="7839"/>
                      </a:cubicBezTo>
                      <a:cubicBezTo>
                        <a:pt x="58471" y="7864"/>
                        <a:pt x="58547" y="7889"/>
                        <a:pt x="58622" y="7889"/>
                      </a:cubicBezTo>
                      <a:cubicBezTo>
                        <a:pt x="58722" y="7889"/>
                        <a:pt x="58822" y="7864"/>
                        <a:pt x="58923" y="7814"/>
                      </a:cubicBezTo>
                      <a:cubicBezTo>
                        <a:pt x="59148" y="7714"/>
                        <a:pt x="59324" y="7514"/>
                        <a:pt x="59424" y="7238"/>
                      </a:cubicBezTo>
                      <a:cubicBezTo>
                        <a:pt x="59524" y="7012"/>
                        <a:pt x="59549" y="6787"/>
                        <a:pt x="59574" y="6561"/>
                      </a:cubicBezTo>
                      <a:cubicBezTo>
                        <a:pt x="59599" y="6461"/>
                        <a:pt x="59524" y="6386"/>
                        <a:pt x="59424" y="6361"/>
                      </a:cubicBezTo>
                      <a:cubicBezTo>
                        <a:pt x="59324" y="6361"/>
                        <a:pt x="59223" y="6411"/>
                        <a:pt x="59223" y="6511"/>
                      </a:cubicBezTo>
                      <a:cubicBezTo>
                        <a:pt x="59198" y="6712"/>
                        <a:pt x="59173" y="6937"/>
                        <a:pt x="59098" y="7113"/>
                      </a:cubicBezTo>
                      <a:cubicBezTo>
                        <a:pt x="59048" y="7213"/>
                        <a:pt x="58948" y="7388"/>
                        <a:pt x="58772" y="7488"/>
                      </a:cubicBezTo>
                      <a:cubicBezTo>
                        <a:pt x="58728" y="7506"/>
                        <a:pt x="58677" y="7515"/>
                        <a:pt x="58627" y="7515"/>
                      </a:cubicBezTo>
                      <a:cubicBezTo>
                        <a:pt x="58535" y="7515"/>
                        <a:pt x="58445" y="7487"/>
                        <a:pt x="58396" y="7438"/>
                      </a:cubicBezTo>
                      <a:cubicBezTo>
                        <a:pt x="58396" y="7438"/>
                        <a:pt x="58396" y="7413"/>
                        <a:pt x="58371" y="7413"/>
                      </a:cubicBezTo>
                      <a:lnTo>
                        <a:pt x="58421" y="6686"/>
                      </a:lnTo>
                      <a:lnTo>
                        <a:pt x="58446" y="6686"/>
                      </a:lnTo>
                      <a:cubicBezTo>
                        <a:pt x="58747" y="6686"/>
                        <a:pt x="58998" y="6411"/>
                        <a:pt x="59098" y="6135"/>
                      </a:cubicBezTo>
                      <a:cubicBezTo>
                        <a:pt x="59173" y="5859"/>
                        <a:pt x="59098" y="5559"/>
                        <a:pt x="59048" y="5308"/>
                      </a:cubicBezTo>
                      <a:cubicBezTo>
                        <a:pt x="59027" y="5225"/>
                        <a:pt x="58955" y="5176"/>
                        <a:pt x="58874" y="5176"/>
                      </a:cubicBezTo>
                      <a:cubicBezTo>
                        <a:pt x="58857" y="5176"/>
                        <a:pt x="58840" y="5178"/>
                        <a:pt x="58822" y="5183"/>
                      </a:cubicBezTo>
                      <a:cubicBezTo>
                        <a:pt x="58722" y="5183"/>
                        <a:pt x="58672" y="5283"/>
                        <a:pt x="58697" y="5383"/>
                      </a:cubicBezTo>
                      <a:cubicBezTo>
                        <a:pt x="58747" y="5609"/>
                        <a:pt x="58797" y="5834"/>
                        <a:pt x="58747" y="6035"/>
                      </a:cubicBezTo>
                      <a:cubicBezTo>
                        <a:pt x="58697" y="6185"/>
                        <a:pt x="58572" y="6311"/>
                        <a:pt x="58446" y="6336"/>
                      </a:cubicBezTo>
                      <a:lnTo>
                        <a:pt x="58522" y="4932"/>
                      </a:lnTo>
                      <a:cubicBezTo>
                        <a:pt x="58522" y="4832"/>
                        <a:pt x="58446" y="4757"/>
                        <a:pt x="58346" y="4757"/>
                      </a:cubicBezTo>
                      <a:cubicBezTo>
                        <a:pt x="58246" y="4757"/>
                        <a:pt x="58171" y="4832"/>
                        <a:pt x="58171" y="4932"/>
                      </a:cubicBezTo>
                      <a:lnTo>
                        <a:pt x="58146" y="5308"/>
                      </a:lnTo>
                      <a:cubicBezTo>
                        <a:pt x="58070" y="5283"/>
                        <a:pt x="57995" y="5258"/>
                        <a:pt x="57945" y="5208"/>
                      </a:cubicBezTo>
                      <a:cubicBezTo>
                        <a:pt x="57870" y="5108"/>
                        <a:pt x="57870" y="4982"/>
                        <a:pt x="57895" y="4907"/>
                      </a:cubicBezTo>
                      <a:cubicBezTo>
                        <a:pt x="57945" y="4807"/>
                        <a:pt x="57895" y="4707"/>
                        <a:pt x="57820" y="4656"/>
                      </a:cubicBezTo>
                      <a:cubicBezTo>
                        <a:pt x="57793" y="4643"/>
                        <a:pt x="57766" y="4637"/>
                        <a:pt x="57740" y="4637"/>
                      </a:cubicBezTo>
                      <a:cubicBezTo>
                        <a:pt x="57669" y="4637"/>
                        <a:pt x="57606" y="4683"/>
                        <a:pt x="57569" y="4757"/>
                      </a:cubicBezTo>
                      <a:cubicBezTo>
                        <a:pt x="57469" y="4957"/>
                        <a:pt x="57519" y="5233"/>
                        <a:pt x="57669" y="5433"/>
                      </a:cubicBezTo>
                      <a:cubicBezTo>
                        <a:pt x="57770" y="5559"/>
                        <a:pt x="57945" y="5634"/>
                        <a:pt x="58121" y="5659"/>
                      </a:cubicBezTo>
                      <a:lnTo>
                        <a:pt x="58020" y="7413"/>
                      </a:lnTo>
                      <a:cubicBezTo>
                        <a:pt x="57945" y="7363"/>
                        <a:pt x="57895" y="7338"/>
                        <a:pt x="57870" y="7288"/>
                      </a:cubicBezTo>
                      <a:cubicBezTo>
                        <a:pt x="57770" y="7163"/>
                        <a:pt x="57720" y="7012"/>
                        <a:pt x="57720" y="6887"/>
                      </a:cubicBezTo>
                      <a:cubicBezTo>
                        <a:pt x="57720" y="6787"/>
                        <a:pt x="57644" y="6686"/>
                        <a:pt x="57544" y="6686"/>
                      </a:cubicBezTo>
                      <a:cubicBezTo>
                        <a:pt x="57444" y="6686"/>
                        <a:pt x="57369" y="6762"/>
                        <a:pt x="57369" y="6862"/>
                      </a:cubicBezTo>
                      <a:cubicBezTo>
                        <a:pt x="57344" y="7087"/>
                        <a:pt x="57419" y="7313"/>
                        <a:pt x="57569" y="7514"/>
                      </a:cubicBezTo>
                      <a:cubicBezTo>
                        <a:pt x="57669" y="7614"/>
                        <a:pt x="57770" y="7689"/>
                        <a:pt x="57870" y="7739"/>
                      </a:cubicBezTo>
                      <a:cubicBezTo>
                        <a:pt x="57945" y="7764"/>
                        <a:pt x="57995" y="7814"/>
                        <a:pt x="58020" y="7839"/>
                      </a:cubicBezTo>
                      <a:cubicBezTo>
                        <a:pt x="58045" y="7889"/>
                        <a:pt x="58045" y="8040"/>
                        <a:pt x="58020" y="8115"/>
                      </a:cubicBezTo>
                      <a:cubicBezTo>
                        <a:pt x="57870" y="8115"/>
                        <a:pt x="57695" y="8090"/>
                        <a:pt x="57519" y="8040"/>
                      </a:cubicBezTo>
                      <a:cubicBezTo>
                        <a:pt x="57544" y="7965"/>
                        <a:pt x="57569" y="7864"/>
                        <a:pt x="57544" y="7764"/>
                      </a:cubicBezTo>
                      <a:cubicBezTo>
                        <a:pt x="57519" y="7614"/>
                        <a:pt x="57469" y="7488"/>
                        <a:pt x="57419" y="7338"/>
                      </a:cubicBezTo>
                      <a:cubicBezTo>
                        <a:pt x="57401" y="7301"/>
                        <a:pt x="57369" y="7278"/>
                        <a:pt x="57324" y="7278"/>
                      </a:cubicBezTo>
                      <a:cubicBezTo>
                        <a:pt x="57307" y="7278"/>
                        <a:pt x="57289" y="7281"/>
                        <a:pt x="57268" y="7288"/>
                      </a:cubicBezTo>
                      <a:cubicBezTo>
                        <a:pt x="57218" y="7313"/>
                        <a:pt x="57193" y="7388"/>
                        <a:pt x="57218" y="7438"/>
                      </a:cubicBezTo>
                      <a:cubicBezTo>
                        <a:pt x="57268" y="7539"/>
                        <a:pt x="57319" y="7664"/>
                        <a:pt x="57319" y="7789"/>
                      </a:cubicBezTo>
                      <a:cubicBezTo>
                        <a:pt x="57319" y="7839"/>
                        <a:pt x="57344" y="7915"/>
                        <a:pt x="57319" y="7990"/>
                      </a:cubicBezTo>
                      <a:cubicBezTo>
                        <a:pt x="57168" y="7940"/>
                        <a:pt x="57018" y="7889"/>
                        <a:pt x="56842" y="7814"/>
                      </a:cubicBezTo>
                      <a:lnTo>
                        <a:pt x="56842" y="7764"/>
                      </a:lnTo>
                      <a:cubicBezTo>
                        <a:pt x="57018" y="7664"/>
                        <a:pt x="57068" y="7438"/>
                        <a:pt x="57018" y="7263"/>
                      </a:cubicBezTo>
                      <a:cubicBezTo>
                        <a:pt x="56993" y="7087"/>
                        <a:pt x="56867" y="6937"/>
                        <a:pt x="56742" y="6837"/>
                      </a:cubicBezTo>
                      <a:cubicBezTo>
                        <a:pt x="56727" y="6807"/>
                        <a:pt x="56696" y="6795"/>
                        <a:pt x="56662" y="6795"/>
                      </a:cubicBezTo>
                      <a:cubicBezTo>
                        <a:pt x="56638" y="6795"/>
                        <a:pt x="56613" y="6801"/>
                        <a:pt x="56592" y="6812"/>
                      </a:cubicBezTo>
                      <a:cubicBezTo>
                        <a:pt x="56542" y="6862"/>
                        <a:pt x="56542" y="6937"/>
                        <a:pt x="56592" y="6987"/>
                      </a:cubicBezTo>
                      <a:cubicBezTo>
                        <a:pt x="56667" y="7087"/>
                        <a:pt x="56767" y="7188"/>
                        <a:pt x="56817" y="7313"/>
                      </a:cubicBezTo>
                      <a:cubicBezTo>
                        <a:pt x="56842" y="7413"/>
                        <a:pt x="56792" y="7514"/>
                        <a:pt x="56742" y="7564"/>
                      </a:cubicBezTo>
                      <a:lnTo>
                        <a:pt x="56366" y="6787"/>
                      </a:lnTo>
                      <a:cubicBezTo>
                        <a:pt x="56348" y="6750"/>
                        <a:pt x="56303" y="6727"/>
                        <a:pt x="56260" y="6727"/>
                      </a:cubicBezTo>
                      <a:cubicBezTo>
                        <a:pt x="56245" y="6727"/>
                        <a:pt x="56229" y="6730"/>
                        <a:pt x="56216" y="6737"/>
                      </a:cubicBezTo>
                      <a:cubicBezTo>
                        <a:pt x="56166" y="6762"/>
                        <a:pt x="56141" y="6837"/>
                        <a:pt x="56166" y="6887"/>
                      </a:cubicBezTo>
                      <a:lnTo>
                        <a:pt x="56266" y="7113"/>
                      </a:lnTo>
                      <a:lnTo>
                        <a:pt x="56116" y="7113"/>
                      </a:lnTo>
                      <a:cubicBezTo>
                        <a:pt x="56065" y="7087"/>
                        <a:pt x="56015" y="7012"/>
                        <a:pt x="56015" y="6962"/>
                      </a:cubicBezTo>
                      <a:cubicBezTo>
                        <a:pt x="56015" y="6900"/>
                        <a:pt x="55981" y="6855"/>
                        <a:pt x="55927" y="6855"/>
                      </a:cubicBezTo>
                      <a:cubicBezTo>
                        <a:pt x="55916" y="6855"/>
                        <a:pt x="55903" y="6857"/>
                        <a:pt x="55890" y="6862"/>
                      </a:cubicBezTo>
                      <a:cubicBezTo>
                        <a:pt x="55840" y="6862"/>
                        <a:pt x="55790" y="6912"/>
                        <a:pt x="55790" y="6962"/>
                      </a:cubicBezTo>
                      <a:cubicBezTo>
                        <a:pt x="55815" y="7113"/>
                        <a:pt x="55915" y="7263"/>
                        <a:pt x="56040" y="7313"/>
                      </a:cubicBezTo>
                      <a:cubicBezTo>
                        <a:pt x="56091" y="7326"/>
                        <a:pt x="56147" y="7332"/>
                        <a:pt x="56203" y="7332"/>
                      </a:cubicBezTo>
                      <a:cubicBezTo>
                        <a:pt x="56260" y="7332"/>
                        <a:pt x="56316" y="7326"/>
                        <a:pt x="56366" y="7313"/>
                      </a:cubicBezTo>
                      <a:lnTo>
                        <a:pt x="56517" y="7639"/>
                      </a:lnTo>
                      <a:cubicBezTo>
                        <a:pt x="56466" y="7614"/>
                        <a:pt x="56416" y="7589"/>
                        <a:pt x="56366" y="7539"/>
                      </a:cubicBezTo>
                      <a:cubicBezTo>
                        <a:pt x="56116" y="7388"/>
                        <a:pt x="55815" y="7288"/>
                        <a:pt x="55489" y="7238"/>
                      </a:cubicBezTo>
                      <a:lnTo>
                        <a:pt x="55489" y="7062"/>
                      </a:lnTo>
                      <a:cubicBezTo>
                        <a:pt x="55589" y="7062"/>
                        <a:pt x="55715" y="7012"/>
                        <a:pt x="55765" y="6937"/>
                      </a:cubicBezTo>
                      <a:cubicBezTo>
                        <a:pt x="55865" y="6812"/>
                        <a:pt x="55890" y="6636"/>
                        <a:pt x="55840" y="6511"/>
                      </a:cubicBezTo>
                      <a:cubicBezTo>
                        <a:pt x="55815" y="6461"/>
                        <a:pt x="55740" y="6436"/>
                        <a:pt x="55690" y="6436"/>
                      </a:cubicBezTo>
                      <a:cubicBezTo>
                        <a:pt x="55639" y="6461"/>
                        <a:pt x="55614" y="6536"/>
                        <a:pt x="55639" y="6586"/>
                      </a:cubicBezTo>
                      <a:cubicBezTo>
                        <a:pt x="55664" y="6661"/>
                        <a:pt x="55639" y="6737"/>
                        <a:pt x="55614" y="6787"/>
                      </a:cubicBezTo>
                      <a:cubicBezTo>
                        <a:pt x="55564" y="6812"/>
                        <a:pt x="55539" y="6837"/>
                        <a:pt x="55489" y="6837"/>
                      </a:cubicBezTo>
                      <a:lnTo>
                        <a:pt x="55489" y="6611"/>
                      </a:lnTo>
                      <a:cubicBezTo>
                        <a:pt x="55468" y="6549"/>
                        <a:pt x="55431" y="6505"/>
                        <a:pt x="55390" y="6505"/>
                      </a:cubicBezTo>
                      <a:cubicBezTo>
                        <a:pt x="55381" y="6505"/>
                        <a:pt x="55373" y="6507"/>
                        <a:pt x="55364" y="6511"/>
                      </a:cubicBezTo>
                      <a:cubicBezTo>
                        <a:pt x="55314" y="6511"/>
                        <a:pt x="55263" y="6561"/>
                        <a:pt x="55263" y="6611"/>
                      </a:cubicBezTo>
                      <a:lnTo>
                        <a:pt x="55289" y="7213"/>
                      </a:lnTo>
                      <a:lnTo>
                        <a:pt x="55088" y="7213"/>
                      </a:lnTo>
                      <a:cubicBezTo>
                        <a:pt x="55088" y="7087"/>
                        <a:pt x="55113" y="6987"/>
                        <a:pt x="55138" y="6887"/>
                      </a:cubicBezTo>
                      <a:cubicBezTo>
                        <a:pt x="55163" y="6837"/>
                        <a:pt x="55113" y="6762"/>
                        <a:pt x="55063" y="6762"/>
                      </a:cubicBezTo>
                      <a:cubicBezTo>
                        <a:pt x="55054" y="6757"/>
                        <a:pt x="55044" y="6755"/>
                        <a:pt x="55033" y="6755"/>
                      </a:cubicBezTo>
                      <a:cubicBezTo>
                        <a:pt x="54988" y="6755"/>
                        <a:pt x="54938" y="6796"/>
                        <a:pt x="54938" y="6837"/>
                      </a:cubicBezTo>
                      <a:cubicBezTo>
                        <a:pt x="54888" y="6937"/>
                        <a:pt x="54862" y="7062"/>
                        <a:pt x="54862" y="7213"/>
                      </a:cubicBezTo>
                      <a:cubicBezTo>
                        <a:pt x="53208" y="7288"/>
                        <a:pt x="51078" y="8416"/>
                        <a:pt x="48647" y="9017"/>
                      </a:cubicBezTo>
                      <a:cubicBezTo>
                        <a:pt x="48672" y="8892"/>
                        <a:pt x="48672" y="8742"/>
                        <a:pt x="48697" y="8591"/>
                      </a:cubicBezTo>
                      <a:cubicBezTo>
                        <a:pt x="48697" y="8566"/>
                        <a:pt x="48697" y="8516"/>
                        <a:pt x="48697" y="8491"/>
                      </a:cubicBezTo>
                      <a:cubicBezTo>
                        <a:pt x="48722" y="8366"/>
                        <a:pt x="48747" y="8240"/>
                        <a:pt x="48722" y="8115"/>
                      </a:cubicBezTo>
                      <a:lnTo>
                        <a:pt x="48722" y="8115"/>
                      </a:lnTo>
                      <a:cubicBezTo>
                        <a:pt x="48797" y="8140"/>
                        <a:pt x="48872" y="8140"/>
                        <a:pt x="48948" y="8140"/>
                      </a:cubicBezTo>
                      <a:cubicBezTo>
                        <a:pt x="49048" y="8140"/>
                        <a:pt x="49148" y="8115"/>
                        <a:pt x="49248" y="8090"/>
                      </a:cubicBezTo>
                      <a:cubicBezTo>
                        <a:pt x="49474" y="7990"/>
                        <a:pt x="49649" y="7764"/>
                        <a:pt x="49775" y="7514"/>
                      </a:cubicBezTo>
                      <a:cubicBezTo>
                        <a:pt x="49850" y="7288"/>
                        <a:pt x="49875" y="7062"/>
                        <a:pt x="49900" y="6837"/>
                      </a:cubicBezTo>
                      <a:cubicBezTo>
                        <a:pt x="49925" y="6737"/>
                        <a:pt x="49850" y="6636"/>
                        <a:pt x="49750" y="6636"/>
                      </a:cubicBezTo>
                      <a:cubicBezTo>
                        <a:pt x="49736" y="6633"/>
                        <a:pt x="49724" y="6631"/>
                        <a:pt x="49711" y="6631"/>
                      </a:cubicBezTo>
                      <a:cubicBezTo>
                        <a:pt x="49630" y="6631"/>
                        <a:pt x="49571" y="6700"/>
                        <a:pt x="49549" y="6787"/>
                      </a:cubicBezTo>
                      <a:cubicBezTo>
                        <a:pt x="49524" y="6987"/>
                        <a:pt x="49499" y="7188"/>
                        <a:pt x="49424" y="7363"/>
                      </a:cubicBezTo>
                      <a:cubicBezTo>
                        <a:pt x="49399" y="7488"/>
                        <a:pt x="49299" y="7664"/>
                        <a:pt x="49098" y="7739"/>
                      </a:cubicBezTo>
                      <a:cubicBezTo>
                        <a:pt x="49049" y="7769"/>
                        <a:pt x="48991" y="7783"/>
                        <a:pt x="48936" y="7783"/>
                      </a:cubicBezTo>
                      <a:cubicBezTo>
                        <a:pt x="48850" y="7783"/>
                        <a:pt x="48768" y="7750"/>
                        <a:pt x="48722" y="7689"/>
                      </a:cubicBezTo>
                      <a:lnTo>
                        <a:pt x="48747" y="6962"/>
                      </a:lnTo>
                      <a:lnTo>
                        <a:pt x="48772" y="6962"/>
                      </a:lnTo>
                      <a:cubicBezTo>
                        <a:pt x="49073" y="6962"/>
                        <a:pt x="49349" y="6686"/>
                        <a:pt x="49424" y="6411"/>
                      </a:cubicBezTo>
                      <a:cubicBezTo>
                        <a:pt x="49499" y="6110"/>
                        <a:pt x="49424" y="5809"/>
                        <a:pt x="49374" y="5584"/>
                      </a:cubicBezTo>
                      <a:cubicBezTo>
                        <a:pt x="49352" y="5497"/>
                        <a:pt x="49273" y="5428"/>
                        <a:pt x="49188" y="5428"/>
                      </a:cubicBezTo>
                      <a:cubicBezTo>
                        <a:pt x="49175" y="5428"/>
                        <a:pt x="49161" y="5430"/>
                        <a:pt x="49148" y="5433"/>
                      </a:cubicBezTo>
                      <a:cubicBezTo>
                        <a:pt x="49073" y="5458"/>
                        <a:pt x="48998" y="5559"/>
                        <a:pt x="49023" y="5659"/>
                      </a:cubicBezTo>
                      <a:cubicBezTo>
                        <a:pt x="49073" y="5859"/>
                        <a:pt x="49123" y="6110"/>
                        <a:pt x="49073" y="6311"/>
                      </a:cubicBezTo>
                      <a:cubicBezTo>
                        <a:pt x="49023" y="6461"/>
                        <a:pt x="48898" y="6586"/>
                        <a:pt x="48772" y="6586"/>
                      </a:cubicBezTo>
                      <a:lnTo>
                        <a:pt x="48847" y="5208"/>
                      </a:lnTo>
                      <a:cubicBezTo>
                        <a:pt x="48847" y="5108"/>
                        <a:pt x="48772" y="5032"/>
                        <a:pt x="48672" y="5007"/>
                      </a:cubicBezTo>
                      <a:cubicBezTo>
                        <a:pt x="48572" y="5007"/>
                        <a:pt x="48497" y="5082"/>
                        <a:pt x="48497" y="5183"/>
                      </a:cubicBezTo>
                      <a:lnTo>
                        <a:pt x="48471" y="5559"/>
                      </a:lnTo>
                      <a:cubicBezTo>
                        <a:pt x="48396" y="5559"/>
                        <a:pt x="48321" y="5534"/>
                        <a:pt x="48271" y="5458"/>
                      </a:cubicBezTo>
                      <a:cubicBezTo>
                        <a:pt x="48221" y="5383"/>
                        <a:pt x="48196" y="5258"/>
                        <a:pt x="48246" y="5158"/>
                      </a:cubicBezTo>
                      <a:cubicBezTo>
                        <a:pt x="48271" y="5082"/>
                        <a:pt x="48246" y="4957"/>
                        <a:pt x="48146" y="4932"/>
                      </a:cubicBezTo>
                      <a:cubicBezTo>
                        <a:pt x="48118" y="4918"/>
                        <a:pt x="48090" y="4912"/>
                        <a:pt x="48063" y="4912"/>
                      </a:cubicBezTo>
                      <a:cubicBezTo>
                        <a:pt x="47995" y="4912"/>
                        <a:pt x="47938" y="4953"/>
                        <a:pt x="47920" y="5007"/>
                      </a:cubicBezTo>
                      <a:cubicBezTo>
                        <a:pt x="47820" y="5233"/>
                        <a:pt x="47845" y="5509"/>
                        <a:pt x="47995" y="5684"/>
                      </a:cubicBezTo>
                      <a:cubicBezTo>
                        <a:pt x="48121" y="5834"/>
                        <a:pt x="48271" y="5910"/>
                        <a:pt x="48446" y="5935"/>
                      </a:cubicBezTo>
                      <a:lnTo>
                        <a:pt x="48346" y="7689"/>
                      </a:lnTo>
                      <a:cubicBezTo>
                        <a:pt x="48296" y="7639"/>
                        <a:pt x="48221" y="7614"/>
                        <a:pt x="48196" y="7564"/>
                      </a:cubicBezTo>
                      <a:cubicBezTo>
                        <a:pt x="48096" y="7438"/>
                        <a:pt x="48045" y="7288"/>
                        <a:pt x="48045" y="7138"/>
                      </a:cubicBezTo>
                      <a:cubicBezTo>
                        <a:pt x="48070" y="7037"/>
                        <a:pt x="47970" y="6962"/>
                        <a:pt x="47870" y="6962"/>
                      </a:cubicBezTo>
                      <a:cubicBezTo>
                        <a:pt x="47770" y="6962"/>
                        <a:pt x="47694" y="7037"/>
                        <a:pt x="47694" y="7138"/>
                      </a:cubicBezTo>
                      <a:cubicBezTo>
                        <a:pt x="47669" y="7363"/>
                        <a:pt x="47770" y="7589"/>
                        <a:pt x="47920" y="7789"/>
                      </a:cubicBezTo>
                      <a:cubicBezTo>
                        <a:pt x="47995" y="7889"/>
                        <a:pt x="48096" y="7965"/>
                        <a:pt x="48196" y="8015"/>
                      </a:cubicBezTo>
                      <a:cubicBezTo>
                        <a:pt x="48271" y="8040"/>
                        <a:pt x="48321" y="8065"/>
                        <a:pt x="48346" y="8115"/>
                      </a:cubicBezTo>
                      <a:cubicBezTo>
                        <a:pt x="48396" y="8165"/>
                        <a:pt x="48371" y="8366"/>
                        <a:pt x="48346" y="8441"/>
                      </a:cubicBezTo>
                      <a:cubicBezTo>
                        <a:pt x="48346" y="8491"/>
                        <a:pt x="48346" y="8516"/>
                        <a:pt x="48346" y="8566"/>
                      </a:cubicBezTo>
                      <a:cubicBezTo>
                        <a:pt x="48321" y="8742"/>
                        <a:pt x="48296" y="8942"/>
                        <a:pt x="48271" y="9118"/>
                      </a:cubicBezTo>
                      <a:cubicBezTo>
                        <a:pt x="48096" y="9168"/>
                        <a:pt x="47920" y="9193"/>
                        <a:pt x="47745" y="9218"/>
                      </a:cubicBezTo>
                      <a:cubicBezTo>
                        <a:pt x="47694" y="9118"/>
                        <a:pt x="47669" y="9017"/>
                        <a:pt x="47619" y="8942"/>
                      </a:cubicBezTo>
                      <a:cubicBezTo>
                        <a:pt x="47619" y="8917"/>
                        <a:pt x="47619" y="8892"/>
                        <a:pt x="47594" y="8867"/>
                      </a:cubicBezTo>
                      <a:cubicBezTo>
                        <a:pt x="47569" y="8817"/>
                        <a:pt x="47544" y="8742"/>
                        <a:pt x="47494" y="8666"/>
                      </a:cubicBezTo>
                      <a:cubicBezTo>
                        <a:pt x="47544" y="8666"/>
                        <a:pt x="47594" y="8641"/>
                        <a:pt x="47619" y="8616"/>
                      </a:cubicBezTo>
                      <a:cubicBezTo>
                        <a:pt x="47694" y="8591"/>
                        <a:pt x="47745" y="8541"/>
                        <a:pt x="47770" y="8491"/>
                      </a:cubicBezTo>
                      <a:cubicBezTo>
                        <a:pt x="47870" y="8366"/>
                        <a:pt x="47895" y="8190"/>
                        <a:pt x="47870" y="8015"/>
                      </a:cubicBezTo>
                      <a:cubicBezTo>
                        <a:pt x="47845" y="7889"/>
                        <a:pt x="47795" y="7739"/>
                        <a:pt x="47745" y="7614"/>
                      </a:cubicBezTo>
                      <a:cubicBezTo>
                        <a:pt x="47726" y="7577"/>
                        <a:pt x="47694" y="7554"/>
                        <a:pt x="47649" y="7554"/>
                      </a:cubicBezTo>
                      <a:cubicBezTo>
                        <a:pt x="47633" y="7554"/>
                        <a:pt x="47614" y="7557"/>
                        <a:pt x="47594" y="7564"/>
                      </a:cubicBezTo>
                      <a:cubicBezTo>
                        <a:pt x="47544" y="7589"/>
                        <a:pt x="47519" y="7639"/>
                        <a:pt x="47544" y="7714"/>
                      </a:cubicBezTo>
                      <a:cubicBezTo>
                        <a:pt x="47594" y="7814"/>
                        <a:pt x="47644" y="7940"/>
                        <a:pt x="47644" y="8065"/>
                      </a:cubicBezTo>
                      <a:cubicBezTo>
                        <a:pt x="47669" y="8115"/>
                        <a:pt x="47669" y="8265"/>
                        <a:pt x="47594" y="8366"/>
                      </a:cubicBezTo>
                      <a:cubicBezTo>
                        <a:pt x="47557" y="8422"/>
                        <a:pt x="47491" y="8450"/>
                        <a:pt x="47429" y="8450"/>
                      </a:cubicBezTo>
                      <a:cubicBezTo>
                        <a:pt x="47408" y="8450"/>
                        <a:pt x="47387" y="8447"/>
                        <a:pt x="47369" y="8441"/>
                      </a:cubicBezTo>
                      <a:lnTo>
                        <a:pt x="47168" y="8040"/>
                      </a:lnTo>
                      <a:cubicBezTo>
                        <a:pt x="47344" y="7940"/>
                        <a:pt x="47394" y="7714"/>
                        <a:pt x="47344" y="7539"/>
                      </a:cubicBezTo>
                      <a:cubicBezTo>
                        <a:pt x="47319" y="7363"/>
                        <a:pt x="47193" y="7213"/>
                        <a:pt x="47093" y="7113"/>
                      </a:cubicBezTo>
                      <a:cubicBezTo>
                        <a:pt x="47064" y="7083"/>
                        <a:pt x="47026" y="7071"/>
                        <a:pt x="46989" y="7071"/>
                      </a:cubicBezTo>
                      <a:cubicBezTo>
                        <a:pt x="46963" y="7071"/>
                        <a:pt x="46938" y="7077"/>
                        <a:pt x="46918" y="7087"/>
                      </a:cubicBezTo>
                      <a:cubicBezTo>
                        <a:pt x="46867" y="7138"/>
                        <a:pt x="46867" y="7213"/>
                        <a:pt x="46918" y="7238"/>
                      </a:cubicBezTo>
                      <a:cubicBezTo>
                        <a:pt x="47018" y="7338"/>
                        <a:pt x="47118" y="7463"/>
                        <a:pt x="47143" y="7589"/>
                      </a:cubicBezTo>
                      <a:cubicBezTo>
                        <a:pt x="47168" y="7689"/>
                        <a:pt x="47143" y="7789"/>
                        <a:pt x="47068" y="7839"/>
                      </a:cubicBezTo>
                      <a:lnTo>
                        <a:pt x="46692" y="7062"/>
                      </a:lnTo>
                      <a:cubicBezTo>
                        <a:pt x="46674" y="7026"/>
                        <a:pt x="46628" y="7002"/>
                        <a:pt x="46586" y="7002"/>
                      </a:cubicBezTo>
                      <a:cubicBezTo>
                        <a:pt x="46570" y="7002"/>
                        <a:pt x="46555" y="7006"/>
                        <a:pt x="46542" y="7012"/>
                      </a:cubicBezTo>
                      <a:cubicBezTo>
                        <a:pt x="46491" y="7037"/>
                        <a:pt x="46466" y="7113"/>
                        <a:pt x="46491" y="7163"/>
                      </a:cubicBezTo>
                      <a:lnTo>
                        <a:pt x="46592" y="7363"/>
                      </a:lnTo>
                      <a:cubicBezTo>
                        <a:pt x="46567" y="7376"/>
                        <a:pt x="46542" y="7382"/>
                        <a:pt x="46520" y="7382"/>
                      </a:cubicBezTo>
                      <a:cubicBezTo>
                        <a:pt x="46498" y="7382"/>
                        <a:pt x="46479" y="7376"/>
                        <a:pt x="46466" y="7363"/>
                      </a:cubicBezTo>
                      <a:cubicBezTo>
                        <a:pt x="46391" y="7338"/>
                        <a:pt x="46341" y="7288"/>
                        <a:pt x="46341" y="7213"/>
                      </a:cubicBezTo>
                      <a:cubicBezTo>
                        <a:pt x="46341" y="7163"/>
                        <a:pt x="46291" y="7113"/>
                        <a:pt x="46216" y="7113"/>
                      </a:cubicBezTo>
                      <a:cubicBezTo>
                        <a:pt x="46166" y="7138"/>
                        <a:pt x="46116" y="7188"/>
                        <a:pt x="46116" y="7238"/>
                      </a:cubicBezTo>
                      <a:cubicBezTo>
                        <a:pt x="46141" y="7388"/>
                        <a:pt x="46241" y="7514"/>
                        <a:pt x="46366" y="7589"/>
                      </a:cubicBezTo>
                      <a:cubicBezTo>
                        <a:pt x="46408" y="7599"/>
                        <a:pt x="46454" y="7605"/>
                        <a:pt x="46500" y="7605"/>
                      </a:cubicBezTo>
                      <a:cubicBezTo>
                        <a:pt x="46566" y="7605"/>
                        <a:pt x="46633" y="7593"/>
                        <a:pt x="46692" y="7564"/>
                      </a:cubicBezTo>
                      <a:lnTo>
                        <a:pt x="47168" y="8541"/>
                      </a:lnTo>
                      <a:lnTo>
                        <a:pt x="47043" y="8541"/>
                      </a:lnTo>
                      <a:cubicBezTo>
                        <a:pt x="46943" y="8491"/>
                        <a:pt x="46892" y="8416"/>
                        <a:pt x="46842" y="8341"/>
                      </a:cubicBezTo>
                      <a:cubicBezTo>
                        <a:pt x="46824" y="8304"/>
                        <a:pt x="46779" y="8281"/>
                        <a:pt x="46736" y="8281"/>
                      </a:cubicBezTo>
                      <a:cubicBezTo>
                        <a:pt x="46721" y="8281"/>
                        <a:pt x="46705" y="8284"/>
                        <a:pt x="46692" y="8291"/>
                      </a:cubicBezTo>
                      <a:cubicBezTo>
                        <a:pt x="46642" y="8316"/>
                        <a:pt x="46617" y="8391"/>
                        <a:pt x="46642" y="8441"/>
                      </a:cubicBezTo>
                      <a:cubicBezTo>
                        <a:pt x="46717" y="8566"/>
                        <a:pt x="46817" y="8666"/>
                        <a:pt x="46968" y="8742"/>
                      </a:cubicBezTo>
                      <a:cubicBezTo>
                        <a:pt x="47043" y="8767"/>
                        <a:pt x="47118" y="8767"/>
                        <a:pt x="47193" y="8767"/>
                      </a:cubicBezTo>
                      <a:lnTo>
                        <a:pt x="47293" y="8767"/>
                      </a:lnTo>
                      <a:cubicBezTo>
                        <a:pt x="47319" y="8792"/>
                        <a:pt x="47369" y="8917"/>
                        <a:pt x="47394" y="8967"/>
                      </a:cubicBezTo>
                      <a:cubicBezTo>
                        <a:pt x="47394" y="8992"/>
                        <a:pt x="47419" y="9017"/>
                        <a:pt x="47419" y="9017"/>
                      </a:cubicBezTo>
                      <a:cubicBezTo>
                        <a:pt x="47444" y="9093"/>
                        <a:pt x="47494" y="9193"/>
                        <a:pt x="47519" y="9268"/>
                      </a:cubicBezTo>
                      <a:cubicBezTo>
                        <a:pt x="46993" y="9343"/>
                        <a:pt x="46466" y="9393"/>
                        <a:pt x="45915" y="9418"/>
                      </a:cubicBezTo>
                      <a:cubicBezTo>
                        <a:pt x="45890" y="9268"/>
                        <a:pt x="45865" y="9118"/>
                        <a:pt x="45865" y="8967"/>
                      </a:cubicBezTo>
                      <a:cubicBezTo>
                        <a:pt x="45865" y="8942"/>
                        <a:pt x="45865" y="8917"/>
                        <a:pt x="45865" y="8892"/>
                      </a:cubicBezTo>
                      <a:cubicBezTo>
                        <a:pt x="45840" y="8842"/>
                        <a:pt x="45840" y="8717"/>
                        <a:pt x="45865" y="8692"/>
                      </a:cubicBezTo>
                      <a:cubicBezTo>
                        <a:pt x="45865" y="8666"/>
                        <a:pt x="45915" y="8641"/>
                        <a:pt x="45940" y="8616"/>
                      </a:cubicBezTo>
                      <a:cubicBezTo>
                        <a:pt x="46015" y="8591"/>
                        <a:pt x="46090" y="8541"/>
                        <a:pt x="46141" y="8491"/>
                      </a:cubicBezTo>
                      <a:cubicBezTo>
                        <a:pt x="46241" y="8366"/>
                        <a:pt x="46291" y="8215"/>
                        <a:pt x="46266" y="8090"/>
                      </a:cubicBezTo>
                      <a:cubicBezTo>
                        <a:pt x="46266" y="8015"/>
                        <a:pt x="46216" y="7965"/>
                        <a:pt x="46166" y="7965"/>
                      </a:cubicBezTo>
                      <a:cubicBezTo>
                        <a:pt x="46090" y="7990"/>
                        <a:pt x="46040" y="8040"/>
                        <a:pt x="46065" y="8090"/>
                      </a:cubicBezTo>
                      <a:cubicBezTo>
                        <a:pt x="46065" y="8190"/>
                        <a:pt x="46015" y="8265"/>
                        <a:pt x="45965" y="8341"/>
                      </a:cubicBezTo>
                      <a:cubicBezTo>
                        <a:pt x="45940" y="8366"/>
                        <a:pt x="45915" y="8391"/>
                        <a:pt x="45865" y="8416"/>
                      </a:cubicBezTo>
                      <a:lnTo>
                        <a:pt x="45815" y="7338"/>
                      </a:lnTo>
                      <a:cubicBezTo>
                        <a:pt x="45940" y="7313"/>
                        <a:pt x="46040" y="7263"/>
                        <a:pt x="46116" y="7188"/>
                      </a:cubicBezTo>
                      <a:cubicBezTo>
                        <a:pt x="46191" y="7087"/>
                        <a:pt x="46216" y="6912"/>
                        <a:pt x="46166" y="6787"/>
                      </a:cubicBezTo>
                      <a:cubicBezTo>
                        <a:pt x="46147" y="6730"/>
                        <a:pt x="46114" y="6702"/>
                        <a:pt x="46067" y="6702"/>
                      </a:cubicBezTo>
                      <a:cubicBezTo>
                        <a:pt x="46051" y="6702"/>
                        <a:pt x="46034" y="6705"/>
                        <a:pt x="46015" y="6712"/>
                      </a:cubicBezTo>
                      <a:cubicBezTo>
                        <a:pt x="45965" y="6737"/>
                        <a:pt x="45940" y="6812"/>
                        <a:pt x="45965" y="6862"/>
                      </a:cubicBezTo>
                      <a:cubicBezTo>
                        <a:pt x="45990" y="6912"/>
                        <a:pt x="45990" y="6987"/>
                        <a:pt x="45940" y="7037"/>
                      </a:cubicBezTo>
                      <a:cubicBezTo>
                        <a:pt x="45915" y="7087"/>
                        <a:pt x="45865" y="7113"/>
                        <a:pt x="45815" y="7113"/>
                      </a:cubicBezTo>
                      <a:lnTo>
                        <a:pt x="45815" y="6887"/>
                      </a:lnTo>
                      <a:cubicBezTo>
                        <a:pt x="45815" y="6812"/>
                        <a:pt x="45765" y="6762"/>
                        <a:pt x="45689" y="6762"/>
                      </a:cubicBezTo>
                      <a:cubicBezTo>
                        <a:pt x="45639" y="6762"/>
                        <a:pt x="45589" y="6812"/>
                        <a:pt x="45589" y="6887"/>
                      </a:cubicBezTo>
                      <a:lnTo>
                        <a:pt x="45614" y="7739"/>
                      </a:lnTo>
                      <a:cubicBezTo>
                        <a:pt x="45539" y="7739"/>
                        <a:pt x="45464" y="7639"/>
                        <a:pt x="45439" y="7564"/>
                      </a:cubicBezTo>
                      <a:cubicBezTo>
                        <a:pt x="45414" y="7438"/>
                        <a:pt x="45439" y="7288"/>
                        <a:pt x="45464" y="7163"/>
                      </a:cubicBezTo>
                      <a:cubicBezTo>
                        <a:pt x="45489" y="7087"/>
                        <a:pt x="45439" y="7037"/>
                        <a:pt x="45389" y="7012"/>
                      </a:cubicBezTo>
                      <a:cubicBezTo>
                        <a:pt x="45339" y="7012"/>
                        <a:pt x="45263" y="7037"/>
                        <a:pt x="45263" y="7113"/>
                      </a:cubicBezTo>
                      <a:cubicBezTo>
                        <a:pt x="45213" y="7263"/>
                        <a:pt x="45163" y="7438"/>
                        <a:pt x="45213" y="7614"/>
                      </a:cubicBezTo>
                      <a:cubicBezTo>
                        <a:pt x="45263" y="7789"/>
                        <a:pt x="45414" y="7965"/>
                        <a:pt x="45614" y="7965"/>
                      </a:cubicBezTo>
                      <a:lnTo>
                        <a:pt x="45639" y="8416"/>
                      </a:lnTo>
                      <a:cubicBezTo>
                        <a:pt x="45612" y="8457"/>
                        <a:pt x="45569" y="8476"/>
                        <a:pt x="45519" y="8476"/>
                      </a:cubicBezTo>
                      <a:cubicBezTo>
                        <a:pt x="45479" y="8476"/>
                        <a:pt x="45434" y="8463"/>
                        <a:pt x="45389" y="8441"/>
                      </a:cubicBezTo>
                      <a:cubicBezTo>
                        <a:pt x="45288" y="8391"/>
                        <a:pt x="45213" y="8291"/>
                        <a:pt x="45213" y="8215"/>
                      </a:cubicBezTo>
                      <a:cubicBezTo>
                        <a:pt x="45163" y="8090"/>
                        <a:pt x="45138" y="7965"/>
                        <a:pt x="45138" y="7839"/>
                      </a:cubicBezTo>
                      <a:cubicBezTo>
                        <a:pt x="45138" y="7789"/>
                        <a:pt x="45063" y="7739"/>
                        <a:pt x="45013" y="7739"/>
                      </a:cubicBezTo>
                      <a:cubicBezTo>
                        <a:pt x="44988" y="7764"/>
                        <a:pt x="44963" y="7764"/>
                        <a:pt x="44963" y="7764"/>
                      </a:cubicBezTo>
                      <a:lnTo>
                        <a:pt x="44913" y="7764"/>
                      </a:lnTo>
                      <a:cubicBezTo>
                        <a:pt x="44862" y="7764"/>
                        <a:pt x="44787" y="7789"/>
                        <a:pt x="44787" y="7864"/>
                      </a:cubicBezTo>
                      <a:cubicBezTo>
                        <a:pt x="44787" y="7990"/>
                        <a:pt x="44762" y="8115"/>
                        <a:pt x="44712" y="8215"/>
                      </a:cubicBezTo>
                      <a:cubicBezTo>
                        <a:pt x="44687" y="8291"/>
                        <a:pt x="44637" y="8416"/>
                        <a:pt x="44537" y="8466"/>
                      </a:cubicBezTo>
                      <a:cubicBezTo>
                        <a:pt x="44498" y="8485"/>
                        <a:pt x="44460" y="8493"/>
                        <a:pt x="44425" y="8493"/>
                      </a:cubicBezTo>
                      <a:cubicBezTo>
                        <a:pt x="44367" y="8493"/>
                        <a:pt x="44317" y="8472"/>
                        <a:pt x="44286" y="8441"/>
                      </a:cubicBezTo>
                      <a:lnTo>
                        <a:pt x="44311" y="7965"/>
                      </a:lnTo>
                      <a:cubicBezTo>
                        <a:pt x="44512" y="7965"/>
                        <a:pt x="44662" y="7814"/>
                        <a:pt x="44712" y="7639"/>
                      </a:cubicBezTo>
                      <a:cubicBezTo>
                        <a:pt x="44762" y="7438"/>
                        <a:pt x="44712" y="7263"/>
                        <a:pt x="44662" y="7113"/>
                      </a:cubicBezTo>
                      <a:cubicBezTo>
                        <a:pt x="44662" y="7072"/>
                        <a:pt x="44612" y="7031"/>
                        <a:pt x="44566" y="7031"/>
                      </a:cubicBezTo>
                      <a:cubicBezTo>
                        <a:pt x="44556" y="7031"/>
                        <a:pt x="44546" y="7033"/>
                        <a:pt x="44537" y="7037"/>
                      </a:cubicBezTo>
                      <a:cubicBezTo>
                        <a:pt x="44461" y="7037"/>
                        <a:pt x="44436" y="7113"/>
                        <a:pt x="44461" y="7163"/>
                      </a:cubicBezTo>
                      <a:cubicBezTo>
                        <a:pt x="44486" y="7288"/>
                        <a:pt x="44512" y="7438"/>
                        <a:pt x="44486" y="7564"/>
                      </a:cubicBezTo>
                      <a:cubicBezTo>
                        <a:pt x="44461" y="7664"/>
                        <a:pt x="44386" y="7739"/>
                        <a:pt x="44311" y="7739"/>
                      </a:cubicBezTo>
                      <a:lnTo>
                        <a:pt x="44336" y="6887"/>
                      </a:lnTo>
                      <a:cubicBezTo>
                        <a:pt x="44336" y="6837"/>
                        <a:pt x="44286" y="6787"/>
                        <a:pt x="44236" y="6787"/>
                      </a:cubicBezTo>
                      <a:cubicBezTo>
                        <a:pt x="44161" y="6787"/>
                        <a:pt x="44111" y="6837"/>
                        <a:pt x="44111" y="6887"/>
                      </a:cubicBezTo>
                      <a:lnTo>
                        <a:pt x="44111" y="7113"/>
                      </a:lnTo>
                      <a:cubicBezTo>
                        <a:pt x="44060" y="7113"/>
                        <a:pt x="44010" y="7087"/>
                        <a:pt x="43985" y="7062"/>
                      </a:cubicBezTo>
                      <a:cubicBezTo>
                        <a:pt x="43935" y="7012"/>
                        <a:pt x="43935" y="6937"/>
                        <a:pt x="43960" y="6862"/>
                      </a:cubicBezTo>
                      <a:cubicBezTo>
                        <a:pt x="43985" y="6812"/>
                        <a:pt x="43960" y="6762"/>
                        <a:pt x="43910" y="6737"/>
                      </a:cubicBezTo>
                      <a:cubicBezTo>
                        <a:pt x="43890" y="6730"/>
                        <a:pt x="43872" y="6727"/>
                        <a:pt x="43855" y="6727"/>
                      </a:cubicBezTo>
                      <a:cubicBezTo>
                        <a:pt x="43810" y="6727"/>
                        <a:pt x="43778" y="6750"/>
                        <a:pt x="43760" y="6787"/>
                      </a:cubicBezTo>
                      <a:cubicBezTo>
                        <a:pt x="43710" y="6912"/>
                        <a:pt x="43735" y="7087"/>
                        <a:pt x="43810" y="7213"/>
                      </a:cubicBezTo>
                      <a:cubicBezTo>
                        <a:pt x="43885" y="7288"/>
                        <a:pt x="43985" y="7338"/>
                        <a:pt x="44111" y="7338"/>
                      </a:cubicBezTo>
                      <a:lnTo>
                        <a:pt x="44060" y="8416"/>
                      </a:lnTo>
                      <a:cubicBezTo>
                        <a:pt x="44010" y="8416"/>
                        <a:pt x="43985" y="8391"/>
                        <a:pt x="43960" y="8366"/>
                      </a:cubicBezTo>
                      <a:cubicBezTo>
                        <a:pt x="43910" y="8291"/>
                        <a:pt x="43860" y="8190"/>
                        <a:pt x="43860" y="8115"/>
                      </a:cubicBezTo>
                      <a:cubicBezTo>
                        <a:pt x="43885" y="8040"/>
                        <a:pt x="43835" y="7990"/>
                        <a:pt x="43760" y="7990"/>
                      </a:cubicBezTo>
                      <a:cubicBezTo>
                        <a:pt x="43710" y="7990"/>
                        <a:pt x="43659" y="8040"/>
                        <a:pt x="43659" y="8090"/>
                      </a:cubicBezTo>
                      <a:cubicBezTo>
                        <a:pt x="43634" y="8240"/>
                        <a:pt x="43684" y="8391"/>
                        <a:pt x="43785" y="8491"/>
                      </a:cubicBezTo>
                      <a:cubicBezTo>
                        <a:pt x="43835" y="8566"/>
                        <a:pt x="43910" y="8591"/>
                        <a:pt x="43985" y="8641"/>
                      </a:cubicBezTo>
                      <a:cubicBezTo>
                        <a:pt x="44010" y="8641"/>
                        <a:pt x="44060" y="8666"/>
                        <a:pt x="44060" y="8692"/>
                      </a:cubicBezTo>
                      <a:cubicBezTo>
                        <a:pt x="44085" y="8717"/>
                        <a:pt x="44085" y="8842"/>
                        <a:pt x="44060" y="8892"/>
                      </a:cubicBezTo>
                      <a:cubicBezTo>
                        <a:pt x="44060" y="8917"/>
                        <a:pt x="44060" y="8942"/>
                        <a:pt x="44060" y="8967"/>
                      </a:cubicBezTo>
                      <a:cubicBezTo>
                        <a:pt x="44060" y="9067"/>
                        <a:pt x="44035" y="9143"/>
                        <a:pt x="44035" y="9243"/>
                      </a:cubicBezTo>
                      <a:cubicBezTo>
                        <a:pt x="43459" y="9143"/>
                        <a:pt x="42958" y="9042"/>
                        <a:pt x="42532" y="8942"/>
                      </a:cubicBezTo>
                      <a:cubicBezTo>
                        <a:pt x="42557" y="8892"/>
                        <a:pt x="42607" y="8792"/>
                        <a:pt x="42632" y="8792"/>
                      </a:cubicBezTo>
                      <a:cubicBezTo>
                        <a:pt x="42657" y="8767"/>
                        <a:pt x="42707" y="8767"/>
                        <a:pt x="42732" y="8767"/>
                      </a:cubicBezTo>
                      <a:cubicBezTo>
                        <a:pt x="42763" y="8777"/>
                        <a:pt x="42794" y="8783"/>
                        <a:pt x="42825" y="8783"/>
                      </a:cubicBezTo>
                      <a:cubicBezTo>
                        <a:pt x="42870" y="8783"/>
                        <a:pt x="42914" y="8771"/>
                        <a:pt x="42958" y="8742"/>
                      </a:cubicBezTo>
                      <a:cubicBezTo>
                        <a:pt x="43108" y="8692"/>
                        <a:pt x="43208" y="8591"/>
                        <a:pt x="43283" y="8466"/>
                      </a:cubicBezTo>
                      <a:cubicBezTo>
                        <a:pt x="43309" y="8416"/>
                        <a:pt x="43283" y="8341"/>
                        <a:pt x="43233" y="8316"/>
                      </a:cubicBezTo>
                      <a:cubicBezTo>
                        <a:pt x="43220" y="8309"/>
                        <a:pt x="43205" y="8306"/>
                        <a:pt x="43189" y="8306"/>
                      </a:cubicBezTo>
                      <a:cubicBezTo>
                        <a:pt x="43146" y="8306"/>
                        <a:pt x="43101" y="8329"/>
                        <a:pt x="43083" y="8366"/>
                      </a:cubicBezTo>
                      <a:cubicBezTo>
                        <a:pt x="43033" y="8441"/>
                        <a:pt x="42983" y="8491"/>
                        <a:pt x="42882" y="8541"/>
                      </a:cubicBezTo>
                      <a:cubicBezTo>
                        <a:pt x="42857" y="8566"/>
                        <a:pt x="42807" y="8566"/>
                        <a:pt x="42757" y="8566"/>
                      </a:cubicBezTo>
                      <a:lnTo>
                        <a:pt x="43233" y="7589"/>
                      </a:lnTo>
                      <a:cubicBezTo>
                        <a:pt x="43291" y="7603"/>
                        <a:pt x="43357" y="7618"/>
                        <a:pt x="43422" y="7618"/>
                      </a:cubicBezTo>
                      <a:cubicBezTo>
                        <a:pt x="43470" y="7618"/>
                        <a:pt x="43517" y="7610"/>
                        <a:pt x="43559" y="7589"/>
                      </a:cubicBezTo>
                      <a:cubicBezTo>
                        <a:pt x="43684" y="7539"/>
                        <a:pt x="43785" y="7388"/>
                        <a:pt x="43810" y="7263"/>
                      </a:cubicBezTo>
                      <a:cubicBezTo>
                        <a:pt x="43810" y="7188"/>
                        <a:pt x="43760" y="7138"/>
                        <a:pt x="43710" y="7138"/>
                      </a:cubicBezTo>
                      <a:cubicBezTo>
                        <a:pt x="43634" y="7138"/>
                        <a:pt x="43584" y="7163"/>
                        <a:pt x="43584" y="7238"/>
                      </a:cubicBezTo>
                      <a:cubicBezTo>
                        <a:pt x="43584" y="7288"/>
                        <a:pt x="43534" y="7363"/>
                        <a:pt x="43459" y="7388"/>
                      </a:cubicBezTo>
                      <a:lnTo>
                        <a:pt x="43334" y="7388"/>
                      </a:lnTo>
                      <a:lnTo>
                        <a:pt x="43434" y="7163"/>
                      </a:lnTo>
                      <a:cubicBezTo>
                        <a:pt x="43459" y="7113"/>
                        <a:pt x="43434" y="7037"/>
                        <a:pt x="43384" y="7012"/>
                      </a:cubicBezTo>
                      <a:cubicBezTo>
                        <a:pt x="43370" y="7006"/>
                        <a:pt x="43355" y="7002"/>
                        <a:pt x="43339" y="7002"/>
                      </a:cubicBezTo>
                      <a:cubicBezTo>
                        <a:pt x="43297" y="7002"/>
                        <a:pt x="43252" y="7026"/>
                        <a:pt x="43233" y="7062"/>
                      </a:cubicBezTo>
                      <a:lnTo>
                        <a:pt x="42857" y="7839"/>
                      </a:lnTo>
                      <a:cubicBezTo>
                        <a:pt x="42782" y="7789"/>
                        <a:pt x="42757" y="7689"/>
                        <a:pt x="42782" y="7614"/>
                      </a:cubicBezTo>
                      <a:cubicBezTo>
                        <a:pt x="42807" y="7463"/>
                        <a:pt x="42908" y="7363"/>
                        <a:pt x="43008" y="7263"/>
                      </a:cubicBezTo>
                      <a:cubicBezTo>
                        <a:pt x="43058" y="7213"/>
                        <a:pt x="43058" y="7138"/>
                        <a:pt x="43008" y="7113"/>
                      </a:cubicBezTo>
                      <a:cubicBezTo>
                        <a:pt x="42983" y="7087"/>
                        <a:pt x="42951" y="7075"/>
                        <a:pt x="42920" y="7075"/>
                      </a:cubicBezTo>
                      <a:cubicBezTo>
                        <a:pt x="42889" y="7075"/>
                        <a:pt x="42857" y="7087"/>
                        <a:pt x="42832" y="7113"/>
                      </a:cubicBezTo>
                      <a:cubicBezTo>
                        <a:pt x="42732" y="7238"/>
                        <a:pt x="42607" y="7363"/>
                        <a:pt x="42557" y="7539"/>
                      </a:cubicBezTo>
                      <a:cubicBezTo>
                        <a:pt x="42532" y="7714"/>
                        <a:pt x="42582" y="7940"/>
                        <a:pt x="42757" y="8040"/>
                      </a:cubicBezTo>
                      <a:lnTo>
                        <a:pt x="42557" y="8466"/>
                      </a:lnTo>
                      <a:cubicBezTo>
                        <a:pt x="42543" y="8470"/>
                        <a:pt x="42529" y="8472"/>
                        <a:pt x="42515" y="8472"/>
                      </a:cubicBezTo>
                      <a:cubicBezTo>
                        <a:pt x="42447" y="8472"/>
                        <a:pt x="42372" y="8428"/>
                        <a:pt x="42331" y="8366"/>
                      </a:cubicBezTo>
                      <a:cubicBezTo>
                        <a:pt x="42256" y="8265"/>
                        <a:pt x="42256" y="8140"/>
                        <a:pt x="42281" y="8065"/>
                      </a:cubicBezTo>
                      <a:cubicBezTo>
                        <a:pt x="42281" y="7940"/>
                        <a:pt x="42331" y="7839"/>
                        <a:pt x="42381" y="7714"/>
                      </a:cubicBezTo>
                      <a:cubicBezTo>
                        <a:pt x="42406" y="7664"/>
                        <a:pt x="42381" y="7589"/>
                        <a:pt x="42331" y="7564"/>
                      </a:cubicBezTo>
                      <a:cubicBezTo>
                        <a:pt x="42312" y="7557"/>
                        <a:pt x="42295" y="7554"/>
                        <a:pt x="42279" y="7554"/>
                      </a:cubicBezTo>
                      <a:cubicBezTo>
                        <a:pt x="42232" y="7554"/>
                        <a:pt x="42199" y="7582"/>
                        <a:pt x="42181" y="7639"/>
                      </a:cubicBezTo>
                      <a:cubicBezTo>
                        <a:pt x="42131" y="7764"/>
                        <a:pt x="42080" y="7889"/>
                        <a:pt x="42055" y="8040"/>
                      </a:cubicBezTo>
                      <a:cubicBezTo>
                        <a:pt x="42030" y="8215"/>
                        <a:pt x="42055" y="8391"/>
                        <a:pt x="42156" y="8491"/>
                      </a:cubicBezTo>
                      <a:cubicBezTo>
                        <a:pt x="42181" y="8541"/>
                        <a:pt x="42231" y="8591"/>
                        <a:pt x="42306" y="8616"/>
                      </a:cubicBezTo>
                      <a:cubicBezTo>
                        <a:pt x="42331" y="8641"/>
                        <a:pt x="42381" y="8666"/>
                        <a:pt x="42431" y="8666"/>
                      </a:cubicBezTo>
                      <a:cubicBezTo>
                        <a:pt x="42381" y="8742"/>
                        <a:pt x="42356" y="8817"/>
                        <a:pt x="42331" y="8892"/>
                      </a:cubicBezTo>
                      <a:cubicBezTo>
                        <a:pt x="42055" y="8817"/>
                        <a:pt x="41830" y="8742"/>
                        <a:pt x="41604" y="8666"/>
                      </a:cubicBezTo>
                      <a:cubicBezTo>
                        <a:pt x="41604" y="8641"/>
                        <a:pt x="41604" y="8591"/>
                        <a:pt x="41579" y="8566"/>
                      </a:cubicBezTo>
                      <a:cubicBezTo>
                        <a:pt x="41579" y="8541"/>
                        <a:pt x="41579" y="8491"/>
                        <a:pt x="41579" y="8466"/>
                      </a:cubicBezTo>
                      <a:cubicBezTo>
                        <a:pt x="41554" y="8366"/>
                        <a:pt x="41529" y="8165"/>
                        <a:pt x="41579" y="8115"/>
                      </a:cubicBezTo>
                      <a:cubicBezTo>
                        <a:pt x="41604" y="8090"/>
                        <a:pt x="41654" y="8065"/>
                        <a:pt x="41730" y="8015"/>
                      </a:cubicBezTo>
                      <a:cubicBezTo>
                        <a:pt x="41830" y="7965"/>
                        <a:pt x="41930" y="7915"/>
                        <a:pt x="42005" y="7789"/>
                      </a:cubicBezTo>
                      <a:cubicBezTo>
                        <a:pt x="42156" y="7614"/>
                        <a:pt x="42231" y="7363"/>
                        <a:pt x="42231" y="7138"/>
                      </a:cubicBezTo>
                      <a:cubicBezTo>
                        <a:pt x="42231" y="7037"/>
                        <a:pt x="42156" y="6962"/>
                        <a:pt x="42055" y="6962"/>
                      </a:cubicBezTo>
                      <a:cubicBezTo>
                        <a:pt x="41955" y="6987"/>
                        <a:pt x="41855" y="7062"/>
                        <a:pt x="41880" y="7163"/>
                      </a:cubicBezTo>
                      <a:cubicBezTo>
                        <a:pt x="41880" y="7313"/>
                        <a:pt x="41830" y="7438"/>
                        <a:pt x="41730" y="7564"/>
                      </a:cubicBezTo>
                      <a:cubicBezTo>
                        <a:pt x="41704" y="7614"/>
                        <a:pt x="41629" y="7664"/>
                        <a:pt x="41579" y="7689"/>
                      </a:cubicBezTo>
                      <a:lnTo>
                        <a:pt x="41479" y="5935"/>
                      </a:lnTo>
                      <a:cubicBezTo>
                        <a:pt x="41654" y="5935"/>
                        <a:pt x="41805" y="5834"/>
                        <a:pt x="41930" y="5709"/>
                      </a:cubicBezTo>
                      <a:cubicBezTo>
                        <a:pt x="42080" y="5509"/>
                        <a:pt x="42105" y="5258"/>
                        <a:pt x="42005" y="5032"/>
                      </a:cubicBezTo>
                      <a:cubicBezTo>
                        <a:pt x="41986" y="4956"/>
                        <a:pt x="41923" y="4923"/>
                        <a:pt x="41850" y="4923"/>
                      </a:cubicBezTo>
                      <a:cubicBezTo>
                        <a:pt x="41827" y="4923"/>
                        <a:pt x="41803" y="4926"/>
                        <a:pt x="41780" y="4932"/>
                      </a:cubicBezTo>
                      <a:cubicBezTo>
                        <a:pt x="41679" y="4982"/>
                        <a:pt x="41654" y="5082"/>
                        <a:pt x="41679" y="5183"/>
                      </a:cubicBezTo>
                      <a:cubicBezTo>
                        <a:pt x="41730" y="5283"/>
                        <a:pt x="41704" y="5383"/>
                        <a:pt x="41654" y="5483"/>
                      </a:cubicBezTo>
                      <a:cubicBezTo>
                        <a:pt x="41604" y="5534"/>
                        <a:pt x="41529" y="5559"/>
                        <a:pt x="41454" y="5584"/>
                      </a:cubicBezTo>
                      <a:lnTo>
                        <a:pt x="41429" y="5208"/>
                      </a:lnTo>
                      <a:cubicBezTo>
                        <a:pt x="41429" y="5108"/>
                        <a:pt x="41354" y="5032"/>
                        <a:pt x="41253" y="5032"/>
                      </a:cubicBezTo>
                      <a:cubicBezTo>
                        <a:pt x="41153" y="5032"/>
                        <a:pt x="41078" y="5133"/>
                        <a:pt x="41078" y="5233"/>
                      </a:cubicBezTo>
                      <a:lnTo>
                        <a:pt x="41153" y="6611"/>
                      </a:lnTo>
                      <a:cubicBezTo>
                        <a:pt x="41028" y="6611"/>
                        <a:pt x="40902" y="6461"/>
                        <a:pt x="40852" y="6311"/>
                      </a:cubicBezTo>
                      <a:cubicBezTo>
                        <a:pt x="40802" y="6110"/>
                        <a:pt x="40852" y="5884"/>
                        <a:pt x="40902" y="5659"/>
                      </a:cubicBezTo>
                      <a:cubicBezTo>
                        <a:pt x="40928" y="5559"/>
                        <a:pt x="40852" y="5483"/>
                        <a:pt x="40777" y="5458"/>
                      </a:cubicBezTo>
                      <a:cubicBezTo>
                        <a:pt x="40760" y="5454"/>
                        <a:pt x="40743" y="5452"/>
                        <a:pt x="40726" y="5452"/>
                      </a:cubicBezTo>
                      <a:cubicBezTo>
                        <a:pt x="40645" y="5452"/>
                        <a:pt x="40572" y="5501"/>
                        <a:pt x="40552" y="5584"/>
                      </a:cubicBezTo>
                      <a:cubicBezTo>
                        <a:pt x="40501" y="5834"/>
                        <a:pt x="40426" y="6135"/>
                        <a:pt x="40501" y="6411"/>
                      </a:cubicBezTo>
                      <a:cubicBezTo>
                        <a:pt x="40577" y="6712"/>
                        <a:pt x="40852" y="6962"/>
                        <a:pt x="41153" y="6962"/>
                      </a:cubicBezTo>
                      <a:lnTo>
                        <a:pt x="41178" y="6962"/>
                      </a:lnTo>
                      <a:lnTo>
                        <a:pt x="41203" y="7714"/>
                      </a:lnTo>
                      <a:cubicBezTo>
                        <a:pt x="41159" y="7773"/>
                        <a:pt x="41081" y="7797"/>
                        <a:pt x="40998" y="7797"/>
                      </a:cubicBezTo>
                      <a:cubicBezTo>
                        <a:pt x="40940" y="7797"/>
                        <a:pt x="40879" y="7785"/>
                        <a:pt x="40827" y="7764"/>
                      </a:cubicBezTo>
                      <a:cubicBezTo>
                        <a:pt x="40627" y="7689"/>
                        <a:pt x="40527" y="7488"/>
                        <a:pt x="40501" y="7388"/>
                      </a:cubicBezTo>
                      <a:cubicBezTo>
                        <a:pt x="40426" y="7213"/>
                        <a:pt x="40401" y="6987"/>
                        <a:pt x="40376" y="6787"/>
                      </a:cubicBezTo>
                      <a:cubicBezTo>
                        <a:pt x="40351" y="6712"/>
                        <a:pt x="40276" y="6636"/>
                        <a:pt x="40176" y="6636"/>
                      </a:cubicBezTo>
                      <a:cubicBezTo>
                        <a:pt x="40075" y="6661"/>
                        <a:pt x="40000" y="6737"/>
                        <a:pt x="40025" y="6837"/>
                      </a:cubicBezTo>
                      <a:cubicBezTo>
                        <a:pt x="40050" y="7062"/>
                        <a:pt x="40075" y="7288"/>
                        <a:pt x="40151" y="7514"/>
                      </a:cubicBezTo>
                      <a:cubicBezTo>
                        <a:pt x="40276" y="7789"/>
                        <a:pt x="40451" y="7990"/>
                        <a:pt x="40677" y="8090"/>
                      </a:cubicBezTo>
                      <a:cubicBezTo>
                        <a:pt x="40777" y="8140"/>
                        <a:pt x="40877" y="8165"/>
                        <a:pt x="40978" y="8165"/>
                      </a:cubicBezTo>
                      <a:cubicBezTo>
                        <a:pt x="41053" y="8165"/>
                        <a:pt x="41128" y="8140"/>
                        <a:pt x="41203" y="8115"/>
                      </a:cubicBezTo>
                      <a:lnTo>
                        <a:pt x="41203" y="8115"/>
                      </a:lnTo>
                      <a:cubicBezTo>
                        <a:pt x="41178" y="8240"/>
                        <a:pt x="41203" y="8391"/>
                        <a:pt x="41228" y="8491"/>
                      </a:cubicBezTo>
                      <a:cubicBezTo>
                        <a:pt x="41228" y="8516"/>
                        <a:pt x="41228" y="8516"/>
                        <a:pt x="41228" y="8516"/>
                      </a:cubicBezTo>
                      <a:cubicBezTo>
                        <a:pt x="39674" y="7839"/>
                        <a:pt x="39123" y="6862"/>
                        <a:pt x="35263" y="5233"/>
                      </a:cubicBezTo>
                      <a:cubicBezTo>
                        <a:pt x="34064" y="4725"/>
                        <a:pt x="32657" y="4527"/>
                        <a:pt x="31142" y="4527"/>
                      </a:cubicBezTo>
                      <a:cubicBezTo>
                        <a:pt x="29968" y="4527"/>
                        <a:pt x="28728" y="4646"/>
                        <a:pt x="27469" y="4832"/>
                      </a:cubicBezTo>
                      <a:cubicBezTo>
                        <a:pt x="27444" y="4782"/>
                        <a:pt x="27419" y="4732"/>
                        <a:pt x="27394" y="4681"/>
                      </a:cubicBezTo>
                      <a:cubicBezTo>
                        <a:pt x="27444" y="4681"/>
                        <a:pt x="27494" y="4656"/>
                        <a:pt x="27544" y="4656"/>
                      </a:cubicBezTo>
                      <a:cubicBezTo>
                        <a:pt x="27594" y="4631"/>
                        <a:pt x="27644" y="4581"/>
                        <a:pt x="27694" y="4531"/>
                      </a:cubicBezTo>
                      <a:cubicBezTo>
                        <a:pt x="27795" y="4431"/>
                        <a:pt x="27845" y="4280"/>
                        <a:pt x="27845" y="4080"/>
                      </a:cubicBezTo>
                      <a:cubicBezTo>
                        <a:pt x="27845" y="3955"/>
                        <a:pt x="27820" y="3804"/>
                        <a:pt x="27770" y="3679"/>
                      </a:cubicBezTo>
                      <a:cubicBezTo>
                        <a:pt x="27751" y="3623"/>
                        <a:pt x="27718" y="3594"/>
                        <a:pt x="27681" y="3594"/>
                      </a:cubicBezTo>
                      <a:cubicBezTo>
                        <a:pt x="27669" y="3594"/>
                        <a:pt x="27657" y="3597"/>
                        <a:pt x="27644" y="3604"/>
                      </a:cubicBezTo>
                      <a:cubicBezTo>
                        <a:pt x="27569" y="3604"/>
                        <a:pt x="27544" y="3679"/>
                        <a:pt x="27569" y="3729"/>
                      </a:cubicBezTo>
                      <a:cubicBezTo>
                        <a:pt x="27594" y="3854"/>
                        <a:pt x="27619" y="3980"/>
                        <a:pt x="27619" y="4105"/>
                      </a:cubicBezTo>
                      <a:cubicBezTo>
                        <a:pt x="27619" y="4155"/>
                        <a:pt x="27619" y="4306"/>
                        <a:pt x="27544" y="4381"/>
                      </a:cubicBezTo>
                      <a:cubicBezTo>
                        <a:pt x="27488" y="4437"/>
                        <a:pt x="27417" y="4465"/>
                        <a:pt x="27354" y="4465"/>
                      </a:cubicBezTo>
                      <a:cubicBezTo>
                        <a:pt x="27333" y="4465"/>
                        <a:pt x="27312" y="4462"/>
                        <a:pt x="27293" y="4456"/>
                      </a:cubicBezTo>
                      <a:lnTo>
                        <a:pt x="27143" y="4005"/>
                      </a:lnTo>
                      <a:cubicBezTo>
                        <a:pt x="27318" y="3930"/>
                        <a:pt x="27419" y="3729"/>
                        <a:pt x="27394" y="3554"/>
                      </a:cubicBezTo>
                      <a:cubicBezTo>
                        <a:pt x="27369" y="3353"/>
                        <a:pt x="27268" y="3203"/>
                        <a:pt x="27168" y="3077"/>
                      </a:cubicBezTo>
                      <a:cubicBezTo>
                        <a:pt x="27153" y="3048"/>
                        <a:pt x="27122" y="3036"/>
                        <a:pt x="27088" y="3036"/>
                      </a:cubicBezTo>
                      <a:cubicBezTo>
                        <a:pt x="27064" y="3036"/>
                        <a:pt x="27038" y="3042"/>
                        <a:pt x="27018" y="3052"/>
                      </a:cubicBezTo>
                      <a:cubicBezTo>
                        <a:pt x="26968" y="3103"/>
                        <a:pt x="26943" y="3153"/>
                        <a:pt x="26993" y="3203"/>
                      </a:cubicBezTo>
                      <a:cubicBezTo>
                        <a:pt x="27068" y="3328"/>
                        <a:pt x="27143" y="3453"/>
                        <a:pt x="27168" y="3579"/>
                      </a:cubicBezTo>
                      <a:cubicBezTo>
                        <a:pt x="27168" y="3654"/>
                        <a:pt x="27143" y="3779"/>
                        <a:pt x="27068" y="3804"/>
                      </a:cubicBezTo>
                      <a:lnTo>
                        <a:pt x="26792" y="3002"/>
                      </a:lnTo>
                      <a:cubicBezTo>
                        <a:pt x="26772" y="2961"/>
                        <a:pt x="26718" y="2920"/>
                        <a:pt x="26671" y="2920"/>
                      </a:cubicBezTo>
                      <a:cubicBezTo>
                        <a:pt x="26661" y="2920"/>
                        <a:pt x="26651" y="2922"/>
                        <a:pt x="26642" y="2927"/>
                      </a:cubicBezTo>
                      <a:cubicBezTo>
                        <a:pt x="26592" y="2952"/>
                        <a:pt x="26542" y="3027"/>
                        <a:pt x="26567" y="3077"/>
                      </a:cubicBezTo>
                      <a:lnTo>
                        <a:pt x="26642" y="3303"/>
                      </a:lnTo>
                      <a:cubicBezTo>
                        <a:pt x="26617" y="3303"/>
                        <a:pt x="26567" y="3303"/>
                        <a:pt x="26516" y="3278"/>
                      </a:cubicBezTo>
                      <a:cubicBezTo>
                        <a:pt x="26466" y="3253"/>
                        <a:pt x="26416" y="3178"/>
                        <a:pt x="26416" y="3128"/>
                      </a:cubicBezTo>
                      <a:cubicBezTo>
                        <a:pt x="26416" y="3052"/>
                        <a:pt x="26366" y="3002"/>
                        <a:pt x="26316" y="3002"/>
                      </a:cubicBezTo>
                      <a:cubicBezTo>
                        <a:pt x="26241" y="3002"/>
                        <a:pt x="26191" y="3052"/>
                        <a:pt x="26191" y="3103"/>
                      </a:cubicBezTo>
                      <a:cubicBezTo>
                        <a:pt x="26191" y="3253"/>
                        <a:pt x="26291" y="3403"/>
                        <a:pt x="26416" y="3478"/>
                      </a:cubicBezTo>
                      <a:cubicBezTo>
                        <a:pt x="26475" y="3508"/>
                        <a:pt x="26534" y="3520"/>
                        <a:pt x="26592" y="3520"/>
                      </a:cubicBezTo>
                      <a:cubicBezTo>
                        <a:pt x="26634" y="3520"/>
                        <a:pt x="26675" y="3514"/>
                        <a:pt x="26717" y="3504"/>
                      </a:cubicBezTo>
                      <a:lnTo>
                        <a:pt x="27093" y="4531"/>
                      </a:lnTo>
                      <a:cubicBezTo>
                        <a:pt x="27043" y="4531"/>
                        <a:pt x="26993" y="4506"/>
                        <a:pt x="26968" y="4506"/>
                      </a:cubicBezTo>
                      <a:cubicBezTo>
                        <a:pt x="26892" y="4456"/>
                        <a:pt x="26817" y="4381"/>
                        <a:pt x="26792" y="4306"/>
                      </a:cubicBezTo>
                      <a:cubicBezTo>
                        <a:pt x="26773" y="4249"/>
                        <a:pt x="26740" y="4221"/>
                        <a:pt x="26693" y="4221"/>
                      </a:cubicBezTo>
                      <a:cubicBezTo>
                        <a:pt x="26678" y="4221"/>
                        <a:pt x="26661" y="4224"/>
                        <a:pt x="26642" y="4230"/>
                      </a:cubicBezTo>
                      <a:cubicBezTo>
                        <a:pt x="26592" y="4255"/>
                        <a:pt x="26567" y="4306"/>
                        <a:pt x="26592" y="4381"/>
                      </a:cubicBezTo>
                      <a:cubicBezTo>
                        <a:pt x="26617" y="4506"/>
                        <a:pt x="26717" y="4606"/>
                        <a:pt x="26867" y="4681"/>
                      </a:cubicBezTo>
                      <a:cubicBezTo>
                        <a:pt x="26943" y="4732"/>
                        <a:pt x="27018" y="4732"/>
                        <a:pt x="27068" y="4757"/>
                      </a:cubicBezTo>
                      <a:cubicBezTo>
                        <a:pt x="27118" y="4757"/>
                        <a:pt x="27168" y="4757"/>
                        <a:pt x="27193" y="4782"/>
                      </a:cubicBezTo>
                      <a:cubicBezTo>
                        <a:pt x="27218" y="4782"/>
                        <a:pt x="27218" y="4832"/>
                        <a:pt x="27243" y="4882"/>
                      </a:cubicBezTo>
                      <a:cubicBezTo>
                        <a:pt x="26943" y="4932"/>
                        <a:pt x="26617" y="4982"/>
                        <a:pt x="26316" y="5032"/>
                      </a:cubicBezTo>
                      <a:cubicBezTo>
                        <a:pt x="26341" y="4982"/>
                        <a:pt x="26366" y="4907"/>
                        <a:pt x="26366" y="4832"/>
                      </a:cubicBezTo>
                      <a:cubicBezTo>
                        <a:pt x="26366" y="4782"/>
                        <a:pt x="26341" y="4732"/>
                        <a:pt x="26266" y="4732"/>
                      </a:cubicBezTo>
                      <a:cubicBezTo>
                        <a:pt x="26257" y="4727"/>
                        <a:pt x="26248" y="4725"/>
                        <a:pt x="26239" y="4725"/>
                      </a:cubicBezTo>
                      <a:cubicBezTo>
                        <a:pt x="26199" y="4725"/>
                        <a:pt x="26161" y="4770"/>
                        <a:pt x="26140" y="4832"/>
                      </a:cubicBezTo>
                      <a:cubicBezTo>
                        <a:pt x="26140" y="4907"/>
                        <a:pt x="26090" y="5007"/>
                        <a:pt x="26040" y="5057"/>
                      </a:cubicBezTo>
                      <a:cubicBezTo>
                        <a:pt x="26015" y="5082"/>
                        <a:pt x="25990" y="5082"/>
                        <a:pt x="25990" y="5108"/>
                      </a:cubicBezTo>
                      <a:lnTo>
                        <a:pt x="25915" y="5108"/>
                      </a:lnTo>
                      <a:lnTo>
                        <a:pt x="26015" y="4055"/>
                      </a:lnTo>
                      <a:cubicBezTo>
                        <a:pt x="26115" y="4055"/>
                        <a:pt x="26216" y="4005"/>
                        <a:pt x="26291" y="3930"/>
                      </a:cubicBezTo>
                      <a:cubicBezTo>
                        <a:pt x="26416" y="3829"/>
                        <a:pt x="26466" y="3679"/>
                        <a:pt x="26416" y="3529"/>
                      </a:cubicBezTo>
                      <a:cubicBezTo>
                        <a:pt x="26396" y="3488"/>
                        <a:pt x="26359" y="3447"/>
                        <a:pt x="26305" y="3447"/>
                      </a:cubicBezTo>
                      <a:cubicBezTo>
                        <a:pt x="26293" y="3447"/>
                        <a:pt x="26280" y="3449"/>
                        <a:pt x="26266" y="3453"/>
                      </a:cubicBezTo>
                      <a:cubicBezTo>
                        <a:pt x="26216" y="3478"/>
                        <a:pt x="26191" y="3529"/>
                        <a:pt x="26191" y="3604"/>
                      </a:cubicBezTo>
                      <a:cubicBezTo>
                        <a:pt x="26216" y="3654"/>
                        <a:pt x="26191" y="3729"/>
                        <a:pt x="26140" y="3779"/>
                      </a:cubicBezTo>
                      <a:cubicBezTo>
                        <a:pt x="26115" y="3804"/>
                        <a:pt x="26065" y="3829"/>
                        <a:pt x="26015" y="3829"/>
                      </a:cubicBezTo>
                      <a:lnTo>
                        <a:pt x="26040" y="3579"/>
                      </a:lnTo>
                      <a:cubicBezTo>
                        <a:pt x="26040" y="3529"/>
                        <a:pt x="25990" y="3478"/>
                        <a:pt x="25940" y="3478"/>
                      </a:cubicBezTo>
                      <a:cubicBezTo>
                        <a:pt x="25931" y="3474"/>
                        <a:pt x="25921" y="3472"/>
                        <a:pt x="25912" y="3472"/>
                      </a:cubicBezTo>
                      <a:cubicBezTo>
                        <a:pt x="25866" y="3472"/>
                        <a:pt x="25815" y="3517"/>
                        <a:pt x="25815" y="3579"/>
                      </a:cubicBezTo>
                      <a:lnTo>
                        <a:pt x="25765" y="4431"/>
                      </a:lnTo>
                      <a:cubicBezTo>
                        <a:pt x="25664" y="4406"/>
                        <a:pt x="25614" y="4306"/>
                        <a:pt x="25589" y="4230"/>
                      </a:cubicBezTo>
                      <a:cubicBezTo>
                        <a:pt x="25589" y="4105"/>
                        <a:pt x="25639" y="3955"/>
                        <a:pt x="25689" y="3829"/>
                      </a:cubicBezTo>
                      <a:cubicBezTo>
                        <a:pt x="25689" y="3779"/>
                        <a:pt x="25664" y="3704"/>
                        <a:pt x="25614" y="3679"/>
                      </a:cubicBezTo>
                      <a:cubicBezTo>
                        <a:pt x="25605" y="3674"/>
                        <a:pt x="25595" y="3672"/>
                        <a:pt x="25585" y="3672"/>
                      </a:cubicBezTo>
                      <a:cubicBezTo>
                        <a:pt x="25538" y="3672"/>
                        <a:pt x="25484" y="3713"/>
                        <a:pt x="25464" y="3754"/>
                      </a:cubicBezTo>
                      <a:cubicBezTo>
                        <a:pt x="25414" y="3905"/>
                        <a:pt x="25338" y="4080"/>
                        <a:pt x="25364" y="4255"/>
                      </a:cubicBezTo>
                      <a:cubicBezTo>
                        <a:pt x="25389" y="4431"/>
                        <a:pt x="25539" y="4631"/>
                        <a:pt x="25714" y="4656"/>
                      </a:cubicBezTo>
                      <a:lnTo>
                        <a:pt x="25739" y="4656"/>
                      </a:lnTo>
                      <a:lnTo>
                        <a:pt x="25714" y="5108"/>
                      </a:lnTo>
                      <a:lnTo>
                        <a:pt x="25689" y="5108"/>
                      </a:lnTo>
                      <a:cubicBezTo>
                        <a:pt x="25664" y="5133"/>
                        <a:pt x="25627" y="5145"/>
                        <a:pt x="25586" y="5145"/>
                      </a:cubicBezTo>
                      <a:cubicBezTo>
                        <a:pt x="25545" y="5145"/>
                        <a:pt x="25501" y="5133"/>
                        <a:pt x="25464" y="5108"/>
                      </a:cubicBezTo>
                      <a:cubicBezTo>
                        <a:pt x="25338" y="5032"/>
                        <a:pt x="25313" y="4907"/>
                        <a:pt x="25288" y="4857"/>
                      </a:cubicBezTo>
                      <a:cubicBezTo>
                        <a:pt x="25263" y="4732"/>
                        <a:pt x="25263" y="4606"/>
                        <a:pt x="25263" y="4481"/>
                      </a:cubicBezTo>
                      <a:cubicBezTo>
                        <a:pt x="25263" y="4431"/>
                        <a:pt x="25213" y="4381"/>
                        <a:pt x="25163" y="4381"/>
                      </a:cubicBezTo>
                      <a:cubicBezTo>
                        <a:pt x="25150" y="4376"/>
                        <a:pt x="25137" y="4374"/>
                        <a:pt x="25126" y="4374"/>
                      </a:cubicBezTo>
                      <a:cubicBezTo>
                        <a:pt x="25072" y="4374"/>
                        <a:pt x="25038" y="4419"/>
                        <a:pt x="25038" y="4481"/>
                      </a:cubicBezTo>
                      <a:cubicBezTo>
                        <a:pt x="25038" y="4606"/>
                        <a:pt x="25038" y="4757"/>
                        <a:pt x="25063" y="4907"/>
                      </a:cubicBezTo>
                      <a:cubicBezTo>
                        <a:pt x="25113" y="5032"/>
                        <a:pt x="25188" y="5158"/>
                        <a:pt x="25263" y="5233"/>
                      </a:cubicBezTo>
                      <a:cubicBezTo>
                        <a:pt x="25088" y="5283"/>
                        <a:pt x="24912" y="5308"/>
                        <a:pt x="24737" y="5358"/>
                      </a:cubicBezTo>
                      <a:cubicBezTo>
                        <a:pt x="24687" y="5283"/>
                        <a:pt x="24662" y="5183"/>
                        <a:pt x="24662" y="5158"/>
                      </a:cubicBezTo>
                      <a:cubicBezTo>
                        <a:pt x="24662" y="5108"/>
                        <a:pt x="24712" y="5057"/>
                        <a:pt x="24762" y="5007"/>
                      </a:cubicBezTo>
                      <a:cubicBezTo>
                        <a:pt x="24837" y="4932"/>
                        <a:pt x="24912" y="4832"/>
                        <a:pt x="24963" y="4681"/>
                      </a:cubicBezTo>
                      <a:cubicBezTo>
                        <a:pt x="25013" y="4456"/>
                        <a:pt x="25013" y="4205"/>
                        <a:pt x="24912" y="4005"/>
                      </a:cubicBezTo>
                      <a:cubicBezTo>
                        <a:pt x="24874" y="3928"/>
                        <a:pt x="24807" y="3895"/>
                        <a:pt x="24732" y="3895"/>
                      </a:cubicBezTo>
                      <a:cubicBezTo>
                        <a:pt x="24709" y="3895"/>
                        <a:pt x="24685" y="3899"/>
                        <a:pt x="24662" y="3905"/>
                      </a:cubicBezTo>
                      <a:cubicBezTo>
                        <a:pt x="24587" y="3955"/>
                        <a:pt x="24536" y="4055"/>
                        <a:pt x="24587" y="4155"/>
                      </a:cubicBezTo>
                      <a:cubicBezTo>
                        <a:pt x="24637" y="4280"/>
                        <a:pt x="24662" y="4431"/>
                        <a:pt x="24612" y="4581"/>
                      </a:cubicBezTo>
                      <a:cubicBezTo>
                        <a:pt x="24587" y="4656"/>
                        <a:pt x="24536" y="4707"/>
                        <a:pt x="24511" y="4757"/>
                      </a:cubicBezTo>
                      <a:lnTo>
                        <a:pt x="23760" y="3153"/>
                      </a:lnTo>
                      <a:cubicBezTo>
                        <a:pt x="23910" y="3077"/>
                        <a:pt x="24035" y="2952"/>
                        <a:pt x="24110" y="2777"/>
                      </a:cubicBezTo>
                      <a:cubicBezTo>
                        <a:pt x="24161" y="2551"/>
                        <a:pt x="24110" y="2275"/>
                        <a:pt x="23935" y="2125"/>
                      </a:cubicBezTo>
                      <a:cubicBezTo>
                        <a:pt x="23897" y="2087"/>
                        <a:pt x="23854" y="2069"/>
                        <a:pt x="23810" y="2069"/>
                      </a:cubicBezTo>
                      <a:cubicBezTo>
                        <a:pt x="23766" y="2069"/>
                        <a:pt x="23722" y="2087"/>
                        <a:pt x="23684" y="2125"/>
                      </a:cubicBezTo>
                      <a:cubicBezTo>
                        <a:pt x="23609" y="2200"/>
                        <a:pt x="23609" y="2300"/>
                        <a:pt x="23684" y="2376"/>
                      </a:cubicBezTo>
                      <a:cubicBezTo>
                        <a:pt x="23760" y="2451"/>
                        <a:pt x="23785" y="2576"/>
                        <a:pt x="23760" y="2676"/>
                      </a:cubicBezTo>
                      <a:cubicBezTo>
                        <a:pt x="23734" y="2752"/>
                        <a:pt x="23684" y="2802"/>
                        <a:pt x="23609" y="2827"/>
                      </a:cubicBezTo>
                      <a:lnTo>
                        <a:pt x="23459" y="2501"/>
                      </a:lnTo>
                      <a:cubicBezTo>
                        <a:pt x="23420" y="2424"/>
                        <a:pt x="23353" y="2392"/>
                        <a:pt x="23278" y="2392"/>
                      </a:cubicBezTo>
                      <a:cubicBezTo>
                        <a:pt x="23255" y="2392"/>
                        <a:pt x="23232" y="2395"/>
                        <a:pt x="23208" y="2401"/>
                      </a:cubicBezTo>
                      <a:cubicBezTo>
                        <a:pt x="23133" y="2451"/>
                        <a:pt x="23083" y="2551"/>
                        <a:pt x="23133" y="2651"/>
                      </a:cubicBezTo>
                      <a:lnTo>
                        <a:pt x="23709" y="3905"/>
                      </a:lnTo>
                      <a:cubicBezTo>
                        <a:pt x="23686" y="3914"/>
                        <a:pt x="23662" y="3918"/>
                        <a:pt x="23636" y="3918"/>
                      </a:cubicBezTo>
                      <a:cubicBezTo>
                        <a:pt x="23523" y="3918"/>
                        <a:pt x="23395" y="3836"/>
                        <a:pt x="23333" y="3754"/>
                      </a:cubicBezTo>
                      <a:cubicBezTo>
                        <a:pt x="23208" y="3579"/>
                        <a:pt x="23158" y="3328"/>
                        <a:pt x="23133" y="3128"/>
                      </a:cubicBezTo>
                      <a:cubicBezTo>
                        <a:pt x="23111" y="3040"/>
                        <a:pt x="23052" y="2972"/>
                        <a:pt x="22971" y="2972"/>
                      </a:cubicBezTo>
                      <a:cubicBezTo>
                        <a:pt x="22958" y="2972"/>
                        <a:pt x="22946" y="2974"/>
                        <a:pt x="22932" y="2977"/>
                      </a:cubicBezTo>
                      <a:cubicBezTo>
                        <a:pt x="22832" y="2977"/>
                        <a:pt x="22757" y="3077"/>
                        <a:pt x="22782" y="3178"/>
                      </a:cubicBezTo>
                      <a:cubicBezTo>
                        <a:pt x="22807" y="3428"/>
                        <a:pt x="22857" y="3729"/>
                        <a:pt x="23033" y="3980"/>
                      </a:cubicBezTo>
                      <a:cubicBezTo>
                        <a:pt x="23164" y="4149"/>
                        <a:pt x="23395" y="4276"/>
                        <a:pt x="23618" y="4276"/>
                      </a:cubicBezTo>
                      <a:cubicBezTo>
                        <a:pt x="23692" y="4276"/>
                        <a:pt x="23766" y="4262"/>
                        <a:pt x="23835" y="4230"/>
                      </a:cubicBezTo>
                      <a:lnTo>
                        <a:pt x="23860" y="4230"/>
                      </a:lnTo>
                      <a:lnTo>
                        <a:pt x="24161" y="4907"/>
                      </a:lnTo>
                      <a:cubicBezTo>
                        <a:pt x="24110" y="5032"/>
                        <a:pt x="23985" y="5108"/>
                        <a:pt x="23835" y="5108"/>
                      </a:cubicBezTo>
                      <a:cubicBezTo>
                        <a:pt x="23634" y="5082"/>
                        <a:pt x="23459" y="4957"/>
                        <a:pt x="23384" y="4882"/>
                      </a:cubicBezTo>
                      <a:cubicBezTo>
                        <a:pt x="23258" y="4732"/>
                        <a:pt x="23158" y="4556"/>
                        <a:pt x="23058" y="4381"/>
                      </a:cubicBezTo>
                      <a:cubicBezTo>
                        <a:pt x="23024" y="4314"/>
                        <a:pt x="22969" y="4280"/>
                        <a:pt x="22906" y="4280"/>
                      </a:cubicBezTo>
                      <a:cubicBezTo>
                        <a:pt x="22874" y="4280"/>
                        <a:pt x="22841" y="4289"/>
                        <a:pt x="22807" y="4306"/>
                      </a:cubicBezTo>
                      <a:cubicBezTo>
                        <a:pt x="22732" y="4356"/>
                        <a:pt x="22682" y="4456"/>
                        <a:pt x="22732" y="4556"/>
                      </a:cubicBezTo>
                      <a:cubicBezTo>
                        <a:pt x="22857" y="4732"/>
                        <a:pt x="22958" y="4932"/>
                        <a:pt x="23133" y="5108"/>
                      </a:cubicBezTo>
                      <a:cubicBezTo>
                        <a:pt x="23333" y="5333"/>
                        <a:pt x="23559" y="5458"/>
                        <a:pt x="23810" y="5458"/>
                      </a:cubicBezTo>
                      <a:cubicBezTo>
                        <a:pt x="23910" y="5458"/>
                        <a:pt x="24010" y="5458"/>
                        <a:pt x="24110" y="5408"/>
                      </a:cubicBezTo>
                      <a:cubicBezTo>
                        <a:pt x="24186" y="5383"/>
                        <a:pt x="24261" y="5333"/>
                        <a:pt x="24311" y="5283"/>
                      </a:cubicBezTo>
                      <a:cubicBezTo>
                        <a:pt x="24336" y="5333"/>
                        <a:pt x="24336" y="5383"/>
                        <a:pt x="24361" y="5433"/>
                      </a:cubicBezTo>
                      <a:cubicBezTo>
                        <a:pt x="20802" y="6210"/>
                        <a:pt x="17419" y="7238"/>
                        <a:pt x="15363" y="7313"/>
                      </a:cubicBezTo>
                      <a:cubicBezTo>
                        <a:pt x="15363" y="7313"/>
                        <a:pt x="15363" y="7288"/>
                        <a:pt x="15363" y="7288"/>
                      </a:cubicBezTo>
                      <a:cubicBezTo>
                        <a:pt x="15363" y="7263"/>
                        <a:pt x="15363" y="7213"/>
                        <a:pt x="15363" y="7188"/>
                      </a:cubicBezTo>
                      <a:cubicBezTo>
                        <a:pt x="15389" y="7062"/>
                        <a:pt x="15414" y="6937"/>
                        <a:pt x="15389" y="6812"/>
                      </a:cubicBezTo>
                      <a:lnTo>
                        <a:pt x="15389" y="6812"/>
                      </a:lnTo>
                      <a:cubicBezTo>
                        <a:pt x="15464" y="6837"/>
                        <a:pt x="15539" y="6837"/>
                        <a:pt x="15614" y="6837"/>
                      </a:cubicBezTo>
                      <a:cubicBezTo>
                        <a:pt x="15714" y="6837"/>
                        <a:pt x="15815" y="6812"/>
                        <a:pt x="15915" y="6762"/>
                      </a:cubicBezTo>
                      <a:cubicBezTo>
                        <a:pt x="16140" y="6661"/>
                        <a:pt x="16316" y="6461"/>
                        <a:pt x="16441" y="6210"/>
                      </a:cubicBezTo>
                      <a:cubicBezTo>
                        <a:pt x="16516" y="5985"/>
                        <a:pt x="16541" y="5759"/>
                        <a:pt x="16567" y="5534"/>
                      </a:cubicBezTo>
                      <a:cubicBezTo>
                        <a:pt x="16592" y="5433"/>
                        <a:pt x="16516" y="5333"/>
                        <a:pt x="16416" y="5333"/>
                      </a:cubicBezTo>
                      <a:cubicBezTo>
                        <a:pt x="16403" y="5330"/>
                        <a:pt x="16390" y="5328"/>
                        <a:pt x="16378" y="5328"/>
                      </a:cubicBezTo>
                      <a:cubicBezTo>
                        <a:pt x="16297" y="5328"/>
                        <a:pt x="16237" y="5396"/>
                        <a:pt x="16216" y="5483"/>
                      </a:cubicBezTo>
                      <a:cubicBezTo>
                        <a:pt x="16191" y="5684"/>
                        <a:pt x="16166" y="5884"/>
                        <a:pt x="16090" y="6060"/>
                      </a:cubicBezTo>
                      <a:cubicBezTo>
                        <a:pt x="16065" y="6160"/>
                        <a:pt x="15965" y="6361"/>
                        <a:pt x="15764" y="6436"/>
                      </a:cubicBezTo>
                      <a:cubicBezTo>
                        <a:pt x="15715" y="6466"/>
                        <a:pt x="15658" y="6480"/>
                        <a:pt x="15602" y="6480"/>
                      </a:cubicBezTo>
                      <a:cubicBezTo>
                        <a:pt x="15516" y="6480"/>
                        <a:pt x="15434" y="6446"/>
                        <a:pt x="15389" y="6386"/>
                      </a:cubicBezTo>
                      <a:lnTo>
                        <a:pt x="15414" y="5659"/>
                      </a:lnTo>
                      <a:lnTo>
                        <a:pt x="15439" y="5659"/>
                      </a:lnTo>
                      <a:cubicBezTo>
                        <a:pt x="15739" y="5634"/>
                        <a:pt x="16015" y="5383"/>
                        <a:pt x="16090" y="5108"/>
                      </a:cubicBezTo>
                      <a:cubicBezTo>
                        <a:pt x="16166" y="4807"/>
                        <a:pt x="16090" y="4506"/>
                        <a:pt x="16040" y="4280"/>
                      </a:cubicBezTo>
                      <a:cubicBezTo>
                        <a:pt x="16018" y="4193"/>
                        <a:pt x="15940" y="4125"/>
                        <a:pt x="15854" y="4125"/>
                      </a:cubicBezTo>
                      <a:cubicBezTo>
                        <a:pt x="15841" y="4125"/>
                        <a:pt x="15828" y="4127"/>
                        <a:pt x="15815" y="4130"/>
                      </a:cubicBezTo>
                      <a:cubicBezTo>
                        <a:pt x="15739" y="4155"/>
                        <a:pt x="15664" y="4255"/>
                        <a:pt x="15689" y="4356"/>
                      </a:cubicBezTo>
                      <a:cubicBezTo>
                        <a:pt x="15739" y="4556"/>
                        <a:pt x="15790" y="4807"/>
                        <a:pt x="15739" y="5007"/>
                      </a:cubicBezTo>
                      <a:cubicBezTo>
                        <a:pt x="15689" y="5133"/>
                        <a:pt x="15564" y="5283"/>
                        <a:pt x="15439" y="5283"/>
                      </a:cubicBezTo>
                      <a:lnTo>
                        <a:pt x="15514" y="3905"/>
                      </a:lnTo>
                      <a:cubicBezTo>
                        <a:pt x="15514" y="3804"/>
                        <a:pt x="15439" y="3729"/>
                        <a:pt x="15338" y="3704"/>
                      </a:cubicBezTo>
                      <a:cubicBezTo>
                        <a:pt x="15238" y="3704"/>
                        <a:pt x="15163" y="3779"/>
                        <a:pt x="15163" y="3879"/>
                      </a:cubicBezTo>
                      <a:lnTo>
                        <a:pt x="15138" y="4255"/>
                      </a:lnTo>
                      <a:cubicBezTo>
                        <a:pt x="15063" y="4255"/>
                        <a:pt x="14988" y="4205"/>
                        <a:pt x="14937" y="4155"/>
                      </a:cubicBezTo>
                      <a:cubicBezTo>
                        <a:pt x="14887" y="4080"/>
                        <a:pt x="14862" y="3955"/>
                        <a:pt x="14912" y="3854"/>
                      </a:cubicBezTo>
                      <a:cubicBezTo>
                        <a:pt x="14937" y="3754"/>
                        <a:pt x="14912" y="3654"/>
                        <a:pt x="14812" y="3629"/>
                      </a:cubicBezTo>
                      <a:cubicBezTo>
                        <a:pt x="14784" y="3615"/>
                        <a:pt x="14756" y="3609"/>
                        <a:pt x="14730" y="3609"/>
                      </a:cubicBezTo>
                      <a:cubicBezTo>
                        <a:pt x="14662" y="3609"/>
                        <a:pt x="14605" y="3650"/>
                        <a:pt x="14587" y="3704"/>
                      </a:cubicBezTo>
                      <a:cubicBezTo>
                        <a:pt x="14486" y="3930"/>
                        <a:pt x="14511" y="4205"/>
                        <a:pt x="14662" y="4381"/>
                      </a:cubicBezTo>
                      <a:cubicBezTo>
                        <a:pt x="14787" y="4531"/>
                        <a:pt x="14937" y="4606"/>
                        <a:pt x="15113" y="4631"/>
                      </a:cubicBezTo>
                      <a:lnTo>
                        <a:pt x="15013" y="6361"/>
                      </a:lnTo>
                      <a:cubicBezTo>
                        <a:pt x="14962" y="6336"/>
                        <a:pt x="14887" y="6311"/>
                        <a:pt x="14862" y="6260"/>
                      </a:cubicBezTo>
                      <a:cubicBezTo>
                        <a:pt x="14762" y="6135"/>
                        <a:pt x="14712" y="5985"/>
                        <a:pt x="14712" y="5834"/>
                      </a:cubicBezTo>
                      <a:cubicBezTo>
                        <a:pt x="14737" y="5734"/>
                        <a:pt x="14637" y="5659"/>
                        <a:pt x="14536" y="5659"/>
                      </a:cubicBezTo>
                      <a:cubicBezTo>
                        <a:pt x="14526" y="5656"/>
                        <a:pt x="14516" y="5655"/>
                        <a:pt x="14506" y="5655"/>
                      </a:cubicBezTo>
                      <a:cubicBezTo>
                        <a:pt x="14421" y="5655"/>
                        <a:pt x="14361" y="5745"/>
                        <a:pt x="14361" y="5834"/>
                      </a:cubicBezTo>
                      <a:cubicBezTo>
                        <a:pt x="14361" y="6060"/>
                        <a:pt x="14436" y="6285"/>
                        <a:pt x="14587" y="6486"/>
                      </a:cubicBezTo>
                      <a:cubicBezTo>
                        <a:pt x="14662" y="6586"/>
                        <a:pt x="14762" y="6636"/>
                        <a:pt x="14862" y="6712"/>
                      </a:cubicBezTo>
                      <a:cubicBezTo>
                        <a:pt x="14937" y="6737"/>
                        <a:pt x="14988" y="6762"/>
                        <a:pt x="15013" y="6812"/>
                      </a:cubicBezTo>
                      <a:cubicBezTo>
                        <a:pt x="15063" y="6862"/>
                        <a:pt x="15038" y="7062"/>
                        <a:pt x="15013" y="7138"/>
                      </a:cubicBezTo>
                      <a:cubicBezTo>
                        <a:pt x="15013" y="7188"/>
                        <a:pt x="15013" y="7213"/>
                        <a:pt x="15013" y="7263"/>
                      </a:cubicBezTo>
                      <a:cubicBezTo>
                        <a:pt x="15013" y="7263"/>
                        <a:pt x="14988" y="7288"/>
                        <a:pt x="14988" y="7313"/>
                      </a:cubicBezTo>
                      <a:cubicBezTo>
                        <a:pt x="14787" y="7313"/>
                        <a:pt x="14587" y="7288"/>
                        <a:pt x="14336" y="7263"/>
                      </a:cubicBezTo>
                      <a:cubicBezTo>
                        <a:pt x="14386" y="7238"/>
                        <a:pt x="14411" y="7213"/>
                        <a:pt x="14436" y="7188"/>
                      </a:cubicBezTo>
                      <a:cubicBezTo>
                        <a:pt x="14536" y="7062"/>
                        <a:pt x="14561" y="6887"/>
                        <a:pt x="14536" y="6712"/>
                      </a:cubicBezTo>
                      <a:cubicBezTo>
                        <a:pt x="14511" y="6561"/>
                        <a:pt x="14461" y="6436"/>
                        <a:pt x="14411" y="6311"/>
                      </a:cubicBezTo>
                      <a:cubicBezTo>
                        <a:pt x="14393" y="6274"/>
                        <a:pt x="14361" y="6251"/>
                        <a:pt x="14316" y="6251"/>
                      </a:cubicBezTo>
                      <a:cubicBezTo>
                        <a:pt x="14299" y="6251"/>
                        <a:pt x="14281" y="6254"/>
                        <a:pt x="14261" y="6260"/>
                      </a:cubicBezTo>
                      <a:cubicBezTo>
                        <a:pt x="14211" y="6260"/>
                        <a:pt x="14186" y="6336"/>
                        <a:pt x="14211" y="6386"/>
                      </a:cubicBezTo>
                      <a:cubicBezTo>
                        <a:pt x="14261" y="6511"/>
                        <a:pt x="14311" y="6636"/>
                        <a:pt x="14311" y="6737"/>
                      </a:cubicBezTo>
                      <a:cubicBezTo>
                        <a:pt x="14336" y="6812"/>
                        <a:pt x="14336" y="6937"/>
                        <a:pt x="14261" y="7037"/>
                      </a:cubicBezTo>
                      <a:cubicBezTo>
                        <a:pt x="14219" y="7099"/>
                        <a:pt x="14144" y="7144"/>
                        <a:pt x="14077" y="7144"/>
                      </a:cubicBezTo>
                      <a:cubicBezTo>
                        <a:pt x="14063" y="7144"/>
                        <a:pt x="14048" y="7142"/>
                        <a:pt x="14035" y="7138"/>
                      </a:cubicBezTo>
                      <a:lnTo>
                        <a:pt x="13835" y="6737"/>
                      </a:lnTo>
                      <a:cubicBezTo>
                        <a:pt x="13835" y="6712"/>
                        <a:pt x="13835" y="6712"/>
                        <a:pt x="13835" y="6712"/>
                      </a:cubicBezTo>
                      <a:cubicBezTo>
                        <a:pt x="14010" y="6636"/>
                        <a:pt x="14060" y="6411"/>
                        <a:pt x="14035" y="6235"/>
                      </a:cubicBezTo>
                      <a:cubicBezTo>
                        <a:pt x="13985" y="6060"/>
                        <a:pt x="13860" y="5910"/>
                        <a:pt x="13759" y="5784"/>
                      </a:cubicBezTo>
                      <a:cubicBezTo>
                        <a:pt x="13731" y="5770"/>
                        <a:pt x="13693" y="5755"/>
                        <a:pt x="13657" y="5755"/>
                      </a:cubicBezTo>
                      <a:cubicBezTo>
                        <a:pt x="13631" y="5755"/>
                        <a:pt x="13605" y="5763"/>
                        <a:pt x="13584" y="5784"/>
                      </a:cubicBezTo>
                      <a:cubicBezTo>
                        <a:pt x="13534" y="5834"/>
                        <a:pt x="13534" y="5910"/>
                        <a:pt x="13584" y="5935"/>
                      </a:cubicBezTo>
                      <a:cubicBezTo>
                        <a:pt x="13684" y="6035"/>
                        <a:pt x="13785" y="6160"/>
                        <a:pt x="13810" y="6285"/>
                      </a:cubicBezTo>
                      <a:cubicBezTo>
                        <a:pt x="13835" y="6361"/>
                        <a:pt x="13810" y="6486"/>
                        <a:pt x="13734" y="6536"/>
                      </a:cubicBezTo>
                      <a:lnTo>
                        <a:pt x="13358" y="5759"/>
                      </a:lnTo>
                      <a:cubicBezTo>
                        <a:pt x="13340" y="5722"/>
                        <a:pt x="13295" y="5699"/>
                        <a:pt x="13252" y="5699"/>
                      </a:cubicBezTo>
                      <a:cubicBezTo>
                        <a:pt x="13237" y="5699"/>
                        <a:pt x="13222" y="5702"/>
                        <a:pt x="13208" y="5709"/>
                      </a:cubicBezTo>
                      <a:cubicBezTo>
                        <a:pt x="13158" y="5734"/>
                        <a:pt x="13133" y="5809"/>
                        <a:pt x="13158" y="5859"/>
                      </a:cubicBezTo>
                      <a:lnTo>
                        <a:pt x="13258" y="6060"/>
                      </a:lnTo>
                      <a:cubicBezTo>
                        <a:pt x="13233" y="6072"/>
                        <a:pt x="13208" y="6079"/>
                        <a:pt x="13186" y="6079"/>
                      </a:cubicBezTo>
                      <a:cubicBezTo>
                        <a:pt x="13164" y="6079"/>
                        <a:pt x="13145" y="6072"/>
                        <a:pt x="13133" y="6060"/>
                      </a:cubicBezTo>
                      <a:cubicBezTo>
                        <a:pt x="13058" y="6035"/>
                        <a:pt x="13008" y="5985"/>
                        <a:pt x="13008" y="5910"/>
                      </a:cubicBezTo>
                      <a:cubicBezTo>
                        <a:pt x="13008" y="5859"/>
                        <a:pt x="12957" y="5809"/>
                        <a:pt x="12882" y="5809"/>
                      </a:cubicBezTo>
                      <a:cubicBezTo>
                        <a:pt x="12832" y="5809"/>
                        <a:pt x="12782" y="5884"/>
                        <a:pt x="12782" y="5935"/>
                      </a:cubicBezTo>
                      <a:cubicBezTo>
                        <a:pt x="12807" y="6085"/>
                        <a:pt x="12907" y="6210"/>
                        <a:pt x="13033" y="6260"/>
                      </a:cubicBezTo>
                      <a:cubicBezTo>
                        <a:pt x="13083" y="6285"/>
                        <a:pt x="13139" y="6298"/>
                        <a:pt x="13196" y="6298"/>
                      </a:cubicBezTo>
                      <a:cubicBezTo>
                        <a:pt x="13252" y="6298"/>
                        <a:pt x="13308" y="6285"/>
                        <a:pt x="13358" y="6260"/>
                      </a:cubicBezTo>
                      <a:lnTo>
                        <a:pt x="13810" y="7213"/>
                      </a:lnTo>
                      <a:cubicBezTo>
                        <a:pt x="13759" y="7188"/>
                        <a:pt x="13684" y="7188"/>
                        <a:pt x="13634" y="7188"/>
                      </a:cubicBezTo>
                      <a:cubicBezTo>
                        <a:pt x="13584" y="7138"/>
                        <a:pt x="13534" y="7087"/>
                        <a:pt x="13509" y="7037"/>
                      </a:cubicBezTo>
                      <a:cubicBezTo>
                        <a:pt x="13490" y="7001"/>
                        <a:pt x="13445" y="6977"/>
                        <a:pt x="13403" y="6977"/>
                      </a:cubicBezTo>
                      <a:cubicBezTo>
                        <a:pt x="13387" y="6977"/>
                        <a:pt x="13372" y="6981"/>
                        <a:pt x="13358" y="6987"/>
                      </a:cubicBezTo>
                      <a:cubicBezTo>
                        <a:pt x="13308" y="7012"/>
                        <a:pt x="13283" y="7062"/>
                        <a:pt x="13308" y="7113"/>
                      </a:cubicBezTo>
                      <a:cubicBezTo>
                        <a:pt x="13158" y="7087"/>
                        <a:pt x="13033" y="7062"/>
                        <a:pt x="12882" y="7037"/>
                      </a:cubicBezTo>
                      <a:cubicBezTo>
                        <a:pt x="12932" y="6962"/>
                        <a:pt x="12957" y="6862"/>
                        <a:pt x="12932" y="6787"/>
                      </a:cubicBezTo>
                      <a:cubicBezTo>
                        <a:pt x="12932" y="6712"/>
                        <a:pt x="12882" y="6661"/>
                        <a:pt x="12832" y="6661"/>
                      </a:cubicBezTo>
                      <a:cubicBezTo>
                        <a:pt x="12757" y="6661"/>
                        <a:pt x="12707" y="6712"/>
                        <a:pt x="12732" y="6787"/>
                      </a:cubicBezTo>
                      <a:cubicBezTo>
                        <a:pt x="12732" y="6862"/>
                        <a:pt x="12707" y="6912"/>
                        <a:pt x="12657" y="6987"/>
                      </a:cubicBezTo>
                      <a:cubicBezTo>
                        <a:pt x="12607" y="6987"/>
                        <a:pt x="12582" y="6962"/>
                        <a:pt x="12531" y="6962"/>
                      </a:cubicBezTo>
                      <a:lnTo>
                        <a:pt x="12481" y="6035"/>
                      </a:lnTo>
                      <a:cubicBezTo>
                        <a:pt x="12607" y="6010"/>
                        <a:pt x="12707" y="5960"/>
                        <a:pt x="12782" y="5884"/>
                      </a:cubicBezTo>
                      <a:cubicBezTo>
                        <a:pt x="12857" y="5784"/>
                        <a:pt x="12882" y="5609"/>
                        <a:pt x="12832" y="5458"/>
                      </a:cubicBezTo>
                      <a:cubicBezTo>
                        <a:pt x="12814" y="5422"/>
                        <a:pt x="12782" y="5398"/>
                        <a:pt x="12737" y="5398"/>
                      </a:cubicBezTo>
                      <a:cubicBezTo>
                        <a:pt x="12720" y="5398"/>
                        <a:pt x="12702" y="5402"/>
                        <a:pt x="12682" y="5408"/>
                      </a:cubicBezTo>
                      <a:cubicBezTo>
                        <a:pt x="12632" y="5433"/>
                        <a:pt x="12607" y="5509"/>
                        <a:pt x="12632" y="5559"/>
                      </a:cubicBezTo>
                      <a:cubicBezTo>
                        <a:pt x="12657" y="5609"/>
                        <a:pt x="12657" y="5684"/>
                        <a:pt x="12607" y="5734"/>
                      </a:cubicBezTo>
                      <a:cubicBezTo>
                        <a:pt x="12582" y="5784"/>
                        <a:pt x="12531" y="5809"/>
                        <a:pt x="12481" y="5809"/>
                      </a:cubicBezTo>
                      <a:lnTo>
                        <a:pt x="12481" y="5559"/>
                      </a:lnTo>
                      <a:cubicBezTo>
                        <a:pt x="12481" y="5509"/>
                        <a:pt x="12431" y="5458"/>
                        <a:pt x="12356" y="5458"/>
                      </a:cubicBezTo>
                      <a:cubicBezTo>
                        <a:pt x="12306" y="5458"/>
                        <a:pt x="12256" y="5509"/>
                        <a:pt x="12256" y="5584"/>
                      </a:cubicBezTo>
                      <a:lnTo>
                        <a:pt x="12281" y="6436"/>
                      </a:lnTo>
                      <a:cubicBezTo>
                        <a:pt x="12206" y="6436"/>
                        <a:pt x="12130" y="6336"/>
                        <a:pt x="12105" y="6260"/>
                      </a:cubicBezTo>
                      <a:cubicBezTo>
                        <a:pt x="12080" y="6135"/>
                        <a:pt x="12105" y="5985"/>
                        <a:pt x="12130" y="5859"/>
                      </a:cubicBezTo>
                      <a:cubicBezTo>
                        <a:pt x="12155" y="5784"/>
                        <a:pt x="12105" y="5734"/>
                        <a:pt x="12055" y="5709"/>
                      </a:cubicBezTo>
                      <a:cubicBezTo>
                        <a:pt x="12005" y="5709"/>
                        <a:pt x="11930" y="5734"/>
                        <a:pt x="11930" y="5809"/>
                      </a:cubicBezTo>
                      <a:cubicBezTo>
                        <a:pt x="11880" y="5935"/>
                        <a:pt x="11830" y="6135"/>
                        <a:pt x="11880" y="6311"/>
                      </a:cubicBezTo>
                      <a:cubicBezTo>
                        <a:pt x="11930" y="6486"/>
                        <a:pt x="12080" y="6661"/>
                        <a:pt x="12281" y="6661"/>
                      </a:cubicBezTo>
                      <a:lnTo>
                        <a:pt x="12306" y="6912"/>
                      </a:lnTo>
                      <a:cubicBezTo>
                        <a:pt x="12155" y="6862"/>
                        <a:pt x="11980" y="6837"/>
                        <a:pt x="11830" y="6787"/>
                      </a:cubicBezTo>
                      <a:cubicBezTo>
                        <a:pt x="11830" y="6712"/>
                        <a:pt x="11805" y="6636"/>
                        <a:pt x="11805" y="6536"/>
                      </a:cubicBezTo>
                      <a:cubicBezTo>
                        <a:pt x="11805" y="6486"/>
                        <a:pt x="11729" y="6436"/>
                        <a:pt x="11679" y="6436"/>
                      </a:cubicBezTo>
                      <a:cubicBezTo>
                        <a:pt x="11604" y="6461"/>
                        <a:pt x="11579" y="6511"/>
                        <a:pt x="11579" y="6561"/>
                      </a:cubicBezTo>
                      <a:cubicBezTo>
                        <a:pt x="11579" y="6611"/>
                        <a:pt x="11579" y="6686"/>
                        <a:pt x="11604" y="6737"/>
                      </a:cubicBezTo>
                      <a:cubicBezTo>
                        <a:pt x="9399" y="6160"/>
                        <a:pt x="6842" y="5233"/>
                        <a:pt x="4687" y="4406"/>
                      </a:cubicBezTo>
                      <a:cubicBezTo>
                        <a:pt x="4712" y="4306"/>
                        <a:pt x="4712" y="4180"/>
                        <a:pt x="4737" y="4055"/>
                      </a:cubicBezTo>
                      <a:cubicBezTo>
                        <a:pt x="4737" y="4030"/>
                        <a:pt x="4737" y="4005"/>
                        <a:pt x="4737" y="3980"/>
                      </a:cubicBezTo>
                      <a:cubicBezTo>
                        <a:pt x="4737" y="3905"/>
                        <a:pt x="4737" y="3829"/>
                        <a:pt x="4737" y="3754"/>
                      </a:cubicBezTo>
                      <a:cubicBezTo>
                        <a:pt x="4787" y="3754"/>
                        <a:pt x="4837" y="3779"/>
                        <a:pt x="4887" y="3779"/>
                      </a:cubicBezTo>
                      <a:cubicBezTo>
                        <a:pt x="4937" y="3754"/>
                        <a:pt x="5013" y="3754"/>
                        <a:pt x="5063" y="3729"/>
                      </a:cubicBezTo>
                      <a:cubicBezTo>
                        <a:pt x="5188" y="3654"/>
                        <a:pt x="5313" y="3529"/>
                        <a:pt x="5363" y="3353"/>
                      </a:cubicBezTo>
                      <a:cubicBezTo>
                        <a:pt x="5414" y="3228"/>
                        <a:pt x="5439" y="3077"/>
                        <a:pt x="5439" y="2927"/>
                      </a:cubicBezTo>
                      <a:cubicBezTo>
                        <a:pt x="5439" y="2877"/>
                        <a:pt x="5414" y="2827"/>
                        <a:pt x="5338" y="2827"/>
                      </a:cubicBezTo>
                      <a:cubicBezTo>
                        <a:pt x="5329" y="2822"/>
                        <a:pt x="5321" y="2820"/>
                        <a:pt x="5312" y="2820"/>
                      </a:cubicBezTo>
                      <a:cubicBezTo>
                        <a:pt x="5271" y="2820"/>
                        <a:pt x="5234" y="2865"/>
                        <a:pt x="5213" y="2927"/>
                      </a:cubicBezTo>
                      <a:cubicBezTo>
                        <a:pt x="5213" y="3052"/>
                        <a:pt x="5188" y="3178"/>
                        <a:pt x="5163" y="3278"/>
                      </a:cubicBezTo>
                      <a:cubicBezTo>
                        <a:pt x="5138" y="3353"/>
                        <a:pt x="5088" y="3453"/>
                        <a:pt x="4962" y="3529"/>
                      </a:cubicBezTo>
                      <a:cubicBezTo>
                        <a:pt x="4931" y="3539"/>
                        <a:pt x="4896" y="3545"/>
                        <a:pt x="4861" y="3545"/>
                      </a:cubicBezTo>
                      <a:cubicBezTo>
                        <a:pt x="4813" y="3545"/>
                        <a:pt x="4766" y="3533"/>
                        <a:pt x="4737" y="3504"/>
                      </a:cubicBezTo>
                      <a:cubicBezTo>
                        <a:pt x="4712" y="3504"/>
                        <a:pt x="4712" y="3504"/>
                        <a:pt x="4712" y="3478"/>
                      </a:cubicBezTo>
                      <a:lnTo>
                        <a:pt x="4737" y="3027"/>
                      </a:lnTo>
                      <a:cubicBezTo>
                        <a:pt x="4937" y="3027"/>
                        <a:pt x="5088" y="2852"/>
                        <a:pt x="5138" y="2676"/>
                      </a:cubicBezTo>
                      <a:cubicBezTo>
                        <a:pt x="5188" y="2501"/>
                        <a:pt x="5138" y="2326"/>
                        <a:pt x="5088" y="2175"/>
                      </a:cubicBezTo>
                      <a:cubicBezTo>
                        <a:pt x="5088" y="2119"/>
                        <a:pt x="5045" y="2091"/>
                        <a:pt x="5003" y="2091"/>
                      </a:cubicBezTo>
                      <a:cubicBezTo>
                        <a:pt x="4989" y="2091"/>
                        <a:pt x="4975" y="2094"/>
                        <a:pt x="4962" y="2100"/>
                      </a:cubicBezTo>
                      <a:cubicBezTo>
                        <a:pt x="4887" y="2100"/>
                        <a:pt x="4862" y="2175"/>
                        <a:pt x="4887" y="2225"/>
                      </a:cubicBezTo>
                      <a:cubicBezTo>
                        <a:pt x="4912" y="2351"/>
                        <a:pt x="4937" y="2501"/>
                        <a:pt x="4912" y="2626"/>
                      </a:cubicBezTo>
                      <a:cubicBezTo>
                        <a:pt x="4887" y="2727"/>
                        <a:pt x="4812" y="2802"/>
                        <a:pt x="4737" y="2802"/>
                      </a:cubicBezTo>
                      <a:lnTo>
                        <a:pt x="4762" y="1950"/>
                      </a:lnTo>
                      <a:cubicBezTo>
                        <a:pt x="4762" y="1899"/>
                        <a:pt x="4712" y="1849"/>
                        <a:pt x="4662" y="1849"/>
                      </a:cubicBezTo>
                      <a:cubicBezTo>
                        <a:pt x="4586" y="1849"/>
                        <a:pt x="4536" y="1874"/>
                        <a:pt x="4536" y="1950"/>
                      </a:cubicBezTo>
                      <a:lnTo>
                        <a:pt x="4536" y="2175"/>
                      </a:lnTo>
                      <a:cubicBezTo>
                        <a:pt x="4486" y="2175"/>
                        <a:pt x="4436" y="2150"/>
                        <a:pt x="4411" y="2125"/>
                      </a:cubicBezTo>
                      <a:cubicBezTo>
                        <a:pt x="4361" y="2075"/>
                        <a:pt x="4361" y="2000"/>
                        <a:pt x="4386" y="1950"/>
                      </a:cubicBezTo>
                      <a:cubicBezTo>
                        <a:pt x="4411" y="1874"/>
                        <a:pt x="4386" y="1824"/>
                        <a:pt x="4311" y="1799"/>
                      </a:cubicBezTo>
                      <a:cubicBezTo>
                        <a:pt x="4297" y="1793"/>
                        <a:pt x="4284" y="1789"/>
                        <a:pt x="4271" y="1789"/>
                      </a:cubicBezTo>
                      <a:cubicBezTo>
                        <a:pt x="4236" y="1789"/>
                        <a:pt x="4204" y="1813"/>
                        <a:pt x="4185" y="1849"/>
                      </a:cubicBezTo>
                      <a:cubicBezTo>
                        <a:pt x="4110" y="2000"/>
                        <a:pt x="4135" y="2150"/>
                        <a:pt x="4236" y="2275"/>
                      </a:cubicBezTo>
                      <a:cubicBezTo>
                        <a:pt x="4311" y="2351"/>
                        <a:pt x="4411" y="2401"/>
                        <a:pt x="4536" y="2401"/>
                      </a:cubicBezTo>
                      <a:lnTo>
                        <a:pt x="4486" y="3478"/>
                      </a:lnTo>
                      <a:cubicBezTo>
                        <a:pt x="4461" y="3478"/>
                        <a:pt x="4411" y="3453"/>
                        <a:pt x="4386" y="3428"/>
                      </a:cubicBezTo>
                      <a:cubicBezTo>
                        <a:pt x="4336" y="3353"/>
                        <a:pt x="4311" y="3253"/>
                        <a:pt x="4311" y="3178"/>
                      </a:cubicBezTo>
                      <a:cubicBezTo>
                        <a:pt x="4311" y="3103"/>
                        <a:pt x="4261" y="3052"/>
                        <a:pt x="4185" y="3052"/>
                      </a:cubicBezTo>
                      <a:cubicBezTo>
                        <a:pt x="4135" y="3052"/>
                        <a:pt x="4085" y="3103"/>
                        <a:pt x="4085" y="3153"/>
                      </a:cubicBezTo>
                      <a:cubicBezTo>
                        <a:pt x="4085" y="3303"/>
                        <a:pt x="4135" y="3453"/>
                        <a:pt x="4236" y="3554"/>
                      </a:cubicBezTo>
                      <a:cubicBezTo>
                        <a:pt x="4286" y="3629"/>
                        <a:pt x="4336" y="3654"/>
                        <a:pt x="4411" y="3704"/>
                      </a:cubicBezTo>
                      <a:cubicBezTo>
                        <a:pt x="4436" y="3704"/>
                        <a:pt x="4486" y="3729"/>
                        <a:pt x="4511" y="3754"/>
                      </a:cubicBezTo>
                      <a:cubicBezTo>
                        <a:pt x="4536" y="3779"/>
                        <a:pt x="4511" y="3905"/>
                        <a:pt x="4511" y="3955"/>
                      </a:cubicBezTo>
                      <a:cubicBezTo>
                        <a:pt x="4511" y="3980"/>
                        <a:pt x="4511" y="4005"/>
                        <a:pt x="4511" y="4030"/>
                      </a:cubicBezTo>
                      <a:cubicBezTo>
                        <a:pt x="4486" y="4130"/>
                        <a:pt x="4486" y="4230"/>
                        <a:pt x="4461" y="4331"/>
                      </a:cubicBezTo>
                      <a:cubicBezTo>
                        <a:pt x="4035" y="4180"/>
                        <a:pt x="3634" y="4005"/>
                        <a:pt x="3258" y="3854"/>
                      </a:cubicBezTo>
                      <a:cubicBezTo>
                        <a:pt x="3308" y="3854"/>
                        <a:pt x="3358" y="3854"/>
                        <a:pt x="3409" y="3829"/>
                      </a:cubicBezTo>
                      <a:cubicBezTo>
                        <a:pt x="3534" y="3754"/>
                        <a:pt x="3659" y="3654"/>
                        <a:pt x="3709" y="3529"/>
                      </a:cubicBezTo>
                      <a:cubicBezTo>
                        <a:pt x="3734" y="3478"/>
                        <a:pt x="3734" y="3403"/>
                        <a:pt x="3659" y="3378"/>
                      </a:cubicBezTo>
                      <a:cubicBezTo>
                        <a:pt x="3646" y="3371"/>
                        <a:pt x="3631" y="3368"/>
                        <a:pt x="3615" y="3368"/>
                      </a:cubicBezTo>
                      <a:cubicBezTo>
                        <a:pt x="3572" y="3368"/>
                        <a:pt x="3527" y="3392"/>
                        <a:pt x="3509" y="3428"/>
                      </a:cubicBezTo>
                      <a:cubicBezTo>
                        <a:pt x="3484" y="3504"/>
                        <a:pt x="3409" y="3579"/>
                        <a:pt x="3308" y="3604"/>
                      </a:cubicBezTo>
                      <a:cubicBezTo>
                        <a:pt x="3283" y="3629"/>
                        <a:pt x="3233" y="3629"/>
                        <a:pt x="3208" y="3629"/>
                      </a:cubicBezTo>
                      <a:lnTo>
                        <a:pt x="3659" y="2651"/>
                      </a:lnTo>
                      <a:cubicBezTo>
                        <a:pt x="3709" y="2676"/>
                        <a:pt x="3766" y="2689"/>
                        <a:pt x="3822" y="2689"/>
                      </a:cubicBezTo>
                      <a:cubicBezTo>
                        <a:pt x="3878" y="2689"/>
                        <a:pt x="3935" y="2676"/>
                        <a:pt x="3985" y="2651"/>
                      </a:cubicBezTo>
                      <a:cubicBezTo>
                        <a:pt x="4110" y="2601"/>
                        <a:pt x="4211" y="2476"/>
                        <a:pt x="4236" y="2326"/>
                      </a:cubicBezTo>
                      <a:cubicBezTo>
                        <a:pt x="4236" y="2250"/>
                        <a:pt x="4185" y="2200"/>
                        <a:pt x="4135" y="2200"/>
                      </a:cubicBezTo>
                      <a:cubicBezTo>
                        <a:pt x="4060" y="2200"/>
                        <a:pt x="4010" y="2250"/>
                        <a:pt x="4010" y="2300"/>
                      </a:cubicBezTo>
                      <a:cubicBezTo>
                        <a:pt x="4010" y="2376"/>
                        <a:pt x="3960" y="2426"/>
                        <a:pt x="3885" y="2451"/>
                      </a:cubicBezTo>
                      <a:cubicBezTo>
                        <a:pt x="3872" y="2463"/>
                        <a:pt x="3853" y="2470"/>
                        <a:pt x="3831" y="2470"/>
                      </a:cubicBezTo>
                      <a:cubicBezTo>
                        <a:pt x="3810" y="2470"/>
                        <a:pt x="3784" y="2463"/>
                        <a:pt x="3759" y="2451"/>
                      </a:cubicBezTo>
                      <a:lnTo>
                        <a:pt x="3860" y="2250"/>
                      </a:lnTo>
                      <a:cubicBezTo>
                        <a:pt x="3885" y="2175"/>
                        <a:pt x="3860" y="2125"/>
                        <a:pt x="3810" y="2100"/>
                      </a:cubicBezTo>
                      <a:cubicBezTo>
                        <a:pt x="3791" y="2091"/>
                        <a:pt x="3769" y="2085"/>
                        <a:pt x="3748" y="2085"/>
                      </a:cubicBezTo>
                      <a:cubicBezTo>
                        <a:pt x="3711" y="2085"/>
                        <a:pt x="3675" y="2102"/>
                        <a:pt x="3659" y="2150"/>
                      </a:cubicBezTo>
                      <a:lnTo>
                        <a:pt x="3283" y="2927"/>
                      </a:lnTo>
                      <a:cubicBezTo>
                        <a:pt x="3233" y="2877"/>
                        <a:pt x="3183" y="2752"/>
                        <a:pt x="3208" y="2676"/>
                      </a:cubicBezTo>
                      <a:cubicBezTo>
                        <a:pt x="3233" y="2551"/>
                        <a:pt x="3333" y="2426"/>
                        <a:pt x="3434" y="2326"/>
                      </a:cubicBezTo>
                      <a:cubicBezTo>
                        <a:pt x="3484" y="2275"/>
                        <a:pt x="3459" y="2225"/>
                        <a:pt x="3434" y="2175"/>
                      </a:cubicBezTo>
                      <a:cubicBezTo>
                        <a:pt x="3412" y="2154"/>
                        <a:pt x="3387" y="2146"/>
                        <a:pt x="3360" y="2146"/>
                      </a:cubicBezTo>
                      <a:cubicBezTo>
                        <a:pt x="3324" y="2146"/>
                        <a:pt x="3287" y="2161"/>
                        <a:pt x="3258" y="2175"/>
                      </a:cubicBezTo>
                      <a:cubicBezTo>
                        <a:pt x="3158" y="2300"/>
                        <a:pt x="3033" y="2451"/>
                        <a:pt x="3008" y="2626"/>
                      </a:cubicBezTo>
                      <a:cubicBezTo>
                        <a:pt x="2957" y="2802"/>
                        <a:pt x="3008" y="3027"/>
                        <a:pt x="3183" y="3103"/>
                      </a:cubicBezTo>
                      <a:cubicBezTo>
                        <a:pt x="3183" y="3128"/>
                        <a:pt x="3183" y="3128"/>
                        <a:pt x="3183" y="3128"/>
                      </a:cubicBezTo>
                      <a:lnTo>
                        <a:pt x="3008" y="3529"/>
                      </a:lnTo>
                      <a:lnTo>
                        <a:pt x="2982" y="3529"/>
                      </a:lnTo>
                      <a:cubicBezTo>
                        <a:pt x="2964" y="3535"/>
                        <a:pt x="2945" y="3538"/>
                        <a:pt x="2926" y="3538"/>
                      </a:cubicBezTo>
                      <a:cubicBezTo>
                        <a:pt x="2870" y="3538"/>
                        <a:pt x="2813" y="3510"/>
                        <a:pt x="2757" y="3453"/>
                      </a:cubicBezTo>
                      <a:cubicBezTo>
                        <a:pt x="2682" y="3353"/>
                        <a:pt x="2707" y="3203"/>
                        <a:pt x="2707" y="3153"/>
                      </a:cubicBezTo>
                      <a:cubicBezTo>
                        <a:pt x="2707" y="3027"/>
                        <a:pt x="2757" y="2902"/>
                        <a:pt x="2807" y="2802"/>
                      </a:cubicBezTo>
                      <a:cubicBezTo>
                        <a:pt x="2832" y="2727"/>
                        <a:pt x="2807" y="2676"/>
                        <a:pt x="2757" y="2651"/>
                      </a:cubicBezTo>
                      <a:cubicBezTo>
                        <a:pt x="2737" y="2645"/>
                        <a:pt x="2718" y="2642"/>
                        <a:pt x="2702" y="2642"/>
                      </a:cubicBezTo>
                      <a:cubicBezTo>
                        <a:pt x="2657" y="2642"/>
                        <a:pt x="2625" y="2665"/>
                        <a:pt x="2607" y="2701"/>
                      </a:cubicBezTo>
                      <a:cubicBezTo>
                        <a:pt x="2556" y="2827"/>
                        <a:pt x="2506" y="2977"/>
                        <a:pt x="2481" y="3128"/>
                      </a:cubicBezTo>
                      <a:cubicBezTo>
                        <a:pt x="2457" y="3298"/>
                        <a:pt x="2504" y="3445"/>
                        <a:pt x="2575" y="3568"/>
                      </a:cubicBezTo>
                      <a:lnTo>
                        <a:pt x="2575" y="3568"/>
                      </a:lnTo>
                      <a:cubicBezTo>
                        <a:pt x="2362" y="3497"/>
                        <a:pt x="2171" y="3425"/>
                        <a:pt x="1980" y="3353"/>
                      </a:cubicBezTo>
                      <a:cubicBezTo>
                        <a:pt x="1980" y="3278"/>
                        <a:pt x="1980" y="3228"/>
                        <a:pt x="2005" y="3203"/>
                      </a:cubicBezTo>
                      <a:cubicBezTo>
                        <a:pt x="2030" y="3178"/>
                        <a:pt x="2080" y="3128"/>
                        <a:pt x="2155" y="3103"/>
                      </a:cubicBezTo>
                      <a:cubicBezTo>
                        <a:pt x="2256" y="3052"/>
                        <a:pt x="2356" y="2977"/>
                        <a:pt x="2456" y="2877"/>
                      </a:cubicBezTo>
                      <a:cubicBezTo>
                        <a:pt x="2581" y="2676"/>
                        <a:pt x="2657" y="2451"/>
                        <a:pt x="2657" y="2225"/>
                      </a:cubicBezTo>
                      <a:cubicBezTo>
                        <a:pt x="2657" y="2125"/>
                        <a:pt x="2556" y="2050"/>
                        <a:pt x="2456" y="2050"/>
                      </a:cubicBezTo>
                      <a:cubicBezTo>
                        <a:pt x="2356" y="2050"/>
                        <a:pt x="2281" y="2150"/>
                        <a:pt x="2306" y="2250"/>
                      </a:cubicBezTo>
                      <a:cubicBezTo>
                        <a:pt x="2306" y="2376"/>
                        <a:pt x="2256" y="2526"/>
                        <a:pt x="2155" y="2651"/>
                      </a:cubicBezTo>
                      <a:cubicBezTo>
                        <a:pt x="2130" y="2701"/>
                        <a:pt x="2055" y="2752"/>
                        <a:pt x="2005" y="2777"/>
                      </a:cubicBezTo>
                      <a:lnTo>
                        <a:pt x="1880" y="1022"/>
                      </a:lnTo>
                      <a:cubicBezTo>
                        <a:pt x="2055" y="997"/>
                        <a:pt x="2231" y="922"/>
                        <a:pt x="2331" y="797"/>
                      </a:cubicBezTo>
                      <a:cubicBezTo>
                        <a:pt x="2481" y="596"/>
                        <a:pt x="2531" y="321"/>
                        <a:pt x="2431" y="120"/>
                      </a:cubicBezTo>
                      <a:cubicBezTo>
                        <a:pt x="2394" y="47"/>
                        <a:pt x="2331" y="0"/>
                        <a:pt x="22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76"/>
                <p:cNvSpPr/>
                <p:nvPr/>
              </p:nvSpPr>
              <p:spPr>
                <a:xfrm>
                  <a:off x="-175375" y="3577445"/>
                  <a:ext cx="4956079" cy="836665"/>
                </a:xfrm>
                <a:custGeom>
                  <a:rect b="b" l="l" r="r" t="t"/>
                  <a:pathLst>
                    <a:path extrusionOk="0" h="10146" w="60101">
                      <a:moveTo>
                        <a:pt x="44963" y="8190"/>
                      </a:moveTo>
                      <a:cubicBezTo>
                        <a:pt x="44963" y="8240"/>
                        <a:pt x="44988" y="8265"/>
                        <a:pt x="44988" y="8291"/>
                      </a:cubicBezTo>
                      <a:cubicBezTo>
                        <a:pt x="45063" y="8466"/>
                        <a:pt x="45163" y="8591"/>
                        <a:pt x="45288" y="8641"/>
                      </a:cubicBezTo>
                      <a:cubicBezTo>
                        <a:pt x="45364" y="8692"/>
                        <a:pt x="45414" y="8692"/>
                        <a:pt x="45489" y="8692"/>
                      </a:cubicBezTo>
                      <a:cubicBezTo>
                        <a:pt x="45539" y="8692"/>
                        <a:pt x="45589" y="8692"/>
                        <a:pt x="45639" y="8666"/>
                      </a:cubicBezTo>
                      <a:lnTo>
                        <a:pt x="45639" y="8666"/>
                      </a:lnTo>
                      <a:cubicBezTo>
                        <a:pt x="45614" y="8767"/>
                        <a:pt x="45614" y="8842"/>
                        <a:pt x="45639" y="8917"/>
                      </a:cubicBezTo>
                      <a:cubicBezTo>
                        <a:pt x="45639" y="8942"/>
                        <a:pt x="45639" y="8967"/>
                        <a:pt x="45639" y="8967"/>
                      </a:cubicBezTo>
                      <a:cubicBezTo>
                        <a:pt x="45639" y="9118"/>
                        <a:pt x="45664" y="9268"/>
                        <a:pt x="45689" y="9418"/>
                      </a:cubicBezTo>
                      <a:cubicBezTo>
                        <a:pt x="45314" y="9393"/>
                        <a:pt x="44913" y="9368"/>
                        <a:pt x="44537" y="9318"/>
                      </a:cubicBezTo>
                      <a:cubicBezTo>
                        <a:pt x="44436" y="9318"/>
                        <a:pt x="44336" y="9293"/>
                        <a:pt x="44261" y="9268"/>
                      </a:cubicBezTo>
                      <a:cubicBezTo>
                        <a:pt x="44261" y="9193"/>
                        <a:pt x="44286" y="9093"/>
                        <a:pt x="44286" y="8992"/>
                      </a:cubicBezTo>
                      <a:cubicBezTo>
                        <a:pt x="44286" y="8967"/>
                        <a:pt x="44286" y="8942"/>
                        <a:pt x="44286" y="8917"/>
                      </a:cubicBezTo>
                      <a:cubicBezTo>
                        <a:pt x="44311" y="8842"/>
                        <a:pt x="44311" y="8767"/>
                        <a:pt x="44286" y="8692"/>
                      </a:cubicBezTo>
                      <a:cubicBezTo>
                        <a:pt x="44336" y="8692"/>
                        <a:pt x="44386" y="8717"/>
                        <a:pt x="44436" y="8717"/>
                      </a:cubicBezTo>
                      <a:cubicBezTo>
                        <a:pt x="44512" y="8717"/>
                        <a:pt x="44562" y="8692"/>
                        <a:pt x="44637" y="8666"/>
                      </a:cubicBezTo>
                      <a:cubicBezTo>
                        <a:pt x="44762" y="8591"/>
                        <a:pt x="44862" y="8466"/>
                        <a:pt x="44938" y="8316"/>
                      </a:cubicBezTo>
                      <a:cubicBezTo>
                        <a:pt x="44938" y="8265"/>
                        <a:pt x="44963" y="8240"/>
                        <a:pt x="44963" y="8190"/>
                      </a:cubicBezTo>
                      <a:close/>
                      <a:moveTo>
                        <a:pt x="2260" y="0"/>
                      </a:moveTo>
                      <a:cubicBezTo>
                        <a:pt x="2234" y="0"/>
                        <a:pt x="2207" y="6"/>
                        <a:pt x="2180" y="20"/>
                      </a:cubicBezTo>
                      <a:cubicBezTo>
                        <a:pt x="2080" y="70"/>
                        <a:pt x="2055" y="170"/>
                        <a:pt x="2080" y="270"/>
                      </a:cubicBezTo>
                      <a:cubicBezTo>
                        <a:pt x="2130" y="346"/>
                        <a:pt x="2130" y="471"/>
                        <a:pt x="2055" y="571"/>
                      </a:cubicBezTo>
                      <a:cubicBezTo>
                        <a:pt x="2005" y="621"/>
                        <a:pt x="1930" y="646"/>
                        <a:pt x="1855" y="671"/>
                      </a:cubicBezTo>
                      <a:lnTo>
                        <a:pt x="1830" y="295"/>
                      </a:lnTo>
                      <a:cubicBezTo>
                        <a:pt x="1830" y="195"/>
                        <a:pt x="1754" y="120"/>
                        <a:pt x="1654" y="120"/>
                      </a:cubicBezTo>
                      <a:cubicBezTo>
                        <a:pt x="1554" y="120"/>
                        <a:pt x="1479" y="220"/>
                        <a:pt x="1479" y="321"/>
                      </a:cubicBezTo>
                      <a:lnTo>
                        <a:pt x="1579" y="1699"/>
                      </a:lnTo>
                      <a:cubicBezTo>
                        <a:pt x="1429" y="1699"/>
                        <a:pt x="1303" y="1549"/>
                        <a:pt x="1278" y="1423"/>
                      </a:cubicBezTo>
                      <a:cubicBezTo>
                        <a:pt x="1203" y="1223"/>
                        <a:pt x="1253" y="972"/>
                        <a:pt x="1303" y="747"/>
                      </a:cubicBezTo>
                      <a:cubicBezTo>
                        <a:pt x="1328" y="671"/>
                        <a:pt x="1278" y="571"/>
                        <a:pt x="1178" y="546"/>
                      </a:cubicBezTo>
                      <a:cubicBezTo>
                        <a:pt x="1165" y="543"/>
                        <a:pt x="1151" y="541"/>
                        <a:pt x="1138" y="541"/>
                      </a:cubicBezTo>
                      <a:cubicBezTo>
                        <a:pt x="1052" y="541"/>
                        <a:pt x="974" y="606"/>
                        <a:pt x="952" y="671"/>
                      </a:cubicBezTo>
                      <a:cubicBezTo>
                        <a:pt x="902" y="922"/>
                        <a:pt x="852" y="1223"/>
                        <a:pt x="927" y="1524"/>
                      </a:cubicBezTo>
                      <a:cubicBezTo>
                        <a:pt x="1003" y="1799"/>
                        <a:pt x="1278" y="2050"/>
                        <a:pt x="1579" y="2050"/>
                      </a:cubicBezTo>
                      <a:lnTo>
                        <a:pt x="1604" y="2050"/>
                      </a:lnTo>
                      <a:lnTo>
                        <a:pt x="1654" y="2802"/>
                      </a:lnTo>
                      <a:lnTo>
                        <a:pt x="1629" y="2802"/>
                      </a:lnTo>
                      <a:cubicBezTo>
                        <a:pt x="1584" y="2862"/>
                        <a:pt x="1501" y="2896"/>
                        <a:pt x="1416" y="2896"/>
                      </a:cubicBezTo>
                      <a:cubicBezTo>
                        <a:pt x="1360" y="2896"/>
                        <a:pt x="1303" y="2882"/>
                        <a:pt x="1253" y="2852"/>
                      </a:cubicBezTo>
                      <a:cubicBezTo>
                        <a:pt x="1053" y="2777"/>
                        <a:pt x="952" y="2576"/>
                        <a:pt x="927" y="2476"/>
                      </a:cubicBezTo>
                      <a:cubicBezTo>
                        <a:pt x="852" y="2300"/>
                        <a:pt x="827" y="2100"/>
                        <a:pt x="802" y="1899"/>
                      </a:cubicBezTo>
                      <a:cubicBezTo>
                        <a:pt x="780" y="1812"/>
                        <a:pt x="721" y="1744"/>
                        <a:pt x="640" y="1744"/>
                      </a:cubicBezTo>
                      <a:cubicBezTo>
                        <a:pt x="627" y="1744"/>
                        <a:pt x="615" y="1746"/>
                        <a:pt x="602" y="1749"/>
                      </a:cubicBezTo>
                      <a:cubicBezTo>
                        <a:pt x="501" y="1749"/>
                        <a:pt x="426" y="1849"/>
                        <a:pt x="426" y="1950"/>
                      </a:cubicBezTo>
                      <a:cubicBezTo>
                        <a:pt x="476" y="2175"/>
                        <a:pt x="501" y="2401"/>
                        <a:pt x="576" y="2626"/>
                      </a:cubicBezTo>
                      <a:cubicBezTo>
                        <a:pt x="602" y="2676"/>
                        <a:pt x="652" y="2727"/>
                        <a:pt x="677" y="2802"/>
                      </a:cubicBezTo>
                      <a:cubicBezTo>
                        <a:pt x="251" y="2601"/>
                        <a:pt x="0" y="2501"/>
                        <a:pt x="0" y="2501"/>
                      </a:cubicBezTo>
                      <a:lnTo>
                        <a:pt x="0" y="10145"/>
                      </a:lnTo>
                      <a:lnTo>
                        <a:pt x="60101" y="10145"/>
                      </a:lnTo>
                      <a:lnTo>
                        <a:pt x="60101" y="7138"/>
                      </a:lnTo>
                      <a:cubicBezTo>
                        <a:pt x="60101" y="7138"/>
                        <a:pt x="59524" y="8015"/>
                        <a:pt x="58396" y="8115"/>
                      </a:cubicBezTo>
                      <a:cubicBezTo>
                        <a:pt x="58396" y="8040"/>
                        <a:pt x="58396" y="7940"/>
                        <a:pt x="58396" y="7839"/>
                      </a:cubicBezTo>
                      <a:cubicBezTo>
                        <a:pt x="58471" y="7864"/>
                        <a:pt x="58547" y="7889"/>
                        <a:pt x="58622" y="7889"/>
                      </a:cubicBezTo>
                      <a:cubicBezTo>
                        <a:pt x="58722" y="7889"/>
                        <a:pt x="58822" y="7864"/>
                        <a:pt x="58923" y="7814"/>
                      </a:cubicBezTo>
                      <a:cubicBezTo>
                        <a:pt x="59148" y="7714"/>
                        <a:pt x="59324" y="7514"/>
                        <a:pt x="59424" y="7238"/>
                      </a:cubicBezTo>
                      <a:cubicBezTo>
                        <a:pt x="59524" y="7012"/>
                        <a:pt x="59549" y="6787"/>
                        <a:pt x="59574" y="6561"/>
                      </a:cubicBezTo>
                      <a:cubicBezTo>
                        <a:pt x="59599" y="6461"/>
                        <a:pt x="59524" y="6386"/>
                        <a:pt x="59424" y="6361"/>
                      </a:cubicBezTo>
                      <a:cubicBezTo>
                        <a:pt x="59324" y="6361"/>
                        <a:pt x="59223" y="6411"/>
                        <a:pt x="59223" y="6511"/>
                      </a:cubicBezTo>
                      <a:cubicBezTo>
                        <a:pt x="59198" y="6712"/>
                        <a:pt x="59173" y="6937"/>
                        <a:pt x="59098" y="7113"/>
                      </a:cubicBezTo>
                      <a:cubicBezTo>
                        <a:pt x="59048" y="7213"/>
                        <a:pt x="58948" y="7388"/>
                        <a:pt x="58772" y="7488"/>
                      </a:cubicBezTo>
                      <a:cubicBezTo>
                        <a:pt x="58728" y="7506"/>
                        <a:pt x="58677" y="7515"/>
                        <a:pt x="58627" y="7515"/>
                      </a:cubicBezTo>
                      <a:cubicBezTo>
                        <a:pt x="58535" y="7515"/>
                        <a:pt x="58445" y="7487"/>
                        <a:pt x="58396" y="7438"/>
                      </a:cubicBezTo>
                      <a:cubicBezTo>
                        <a:pt x="58396" y="7438"/>
                        <a:pt x="58396" y="7413"/>
                        <a:pt x="58371" y="7413"/>
                      </a:cubicBezTo>
                      <a:lnTo>
                        <a:pt x="58421" y="6686"/>
                      </a:lnTo>
                      <a:lnTo>
                        <a:pt x="58446" y="6686"/>
                      </a:lnTo>
                      <a:cubicBezTo>
                        <a:pt x="58747" y="6686"/>
                        <a:pt x="58998" y="6411"/>
                        <a:pt x="59098" y="6135"/>
                      </a:cubicBezTo>
                      <a:cubicBezTo>
                        <a:pt x="59173" y="5859"/>
                        <a:pt x="59098" y="5559"/>
                        <a:pt x="59048" y="5308"/>
                      </a:cubicBezTo>
                      <a:cubicBezTo>
                        <a:pt x="59027" y="5225"/>
                        <a:pt x="58955" y="5176"/>
                        <a:pt x="58874" y="5176"/>
                      </a:cubicBezTo>
                      <a:cubicBezTo>
                        <a:pt x="58857" y="5176"/>
                        <a:pt x="58840" y="5178"/>
                        <a:pt x="58822" y="5183"/>
                      </a:cubicBezTo>
                      <a:cubicBezTo>
                        <a:pt x="58722" y="5183"/>
                        <a:pt x="58672" y="5283"/>
                        <a:pt x="58697" y="5383"/>
                      </a:cubicBezTo>
                      <a:cubicBezTo>
                        <a:pt x="58747" y="5609"/>
                        <a:pt x="58797" y="5834"/>
                        <a:pt x="58747" y="6035"/>
                      </a:cubicBezTo>
                      <a:cubicBezTo>
                        <a:pt x="58697" y="6185"/>
                        <a:pt x="58572" y="6311"/>
                        <a:pt x="58446" y="6336"/>
                      </a:cubicBezTo>
                      <a:lnTo>
                        <a:pt x="58522" y="4932"/>
                      </a:lnTo>
                      <a:cubicBezTo>
                        <a:pt x="58522" y="4832"/>
                        <a:pt x="58446" y="4757"/>
                        <a:pt x="58346" y="4757"/>
                      </a:cubicBezTo>
                      <a:cubicBezTo>
                        <a:pt x="58246" y="4757"/>
                        <a:pt x="58171" y="4832"/>
                        <a:pt x="58171" y="4932"/>
                      </a:cubicBezTo>
                      <a:lnTo>
                        <a:pt x="58146" y="5308"/>
                      </a:lnTo>
                      <a:cubicBezTo>
                        <a:pt x="58070" y="5283"/>
                        <a:pt x="57995" y="5258"/>
                        <a:pt x="57945" y="5208"/>
                      </a:cubicBezTo>
                      <a:cubicBezTo>
                        <a:pt x="57870" y="5108"/>
                        <a:pt x="57870" y="4982"/>
                        <a:pt x="57895" y="4907"/>
                      </a:cubicBezTo>
                      <a:cubicBezTo>
                        <a:pt x="57945" y="4807"/>
                        <a:pt x="57895" y="4707"/>
                        <a:pt x="57820" y="4656"/>
                      </a:cubicBezTo>
                      <a:cubicBezTo>
                        <a:pt x="57793" y="4643"/>
                        <a:pt x="57766" y="4637"/>
                        <a:pt x="57740" y="4637"/>
                      </a:cubicBezTo>
                      <a:cubicBezTo>
                        <a:pt x="57669" y="4637"/>
                        <a:pt x="57606" y="4683"/>
                        <a:pt x="57569" y="4757"/>
                      </a:cubicBezTo>
                      <a:cubicBezTo>
                        <a:pt x="57469" y="4957"/>
                        <a:pt x="57519" y="5233"/>
                        <a:pt x="57669" y="5433"/>
                      </a:cubicBezTo>
                      <a:cubicBezTo>
                        <a:pt x="57770" y="5559"/>
                        <a:pt x="57945" y="5634"/>
                        <a:pt x="58121" y="5659"/>
                      </a:cubicBezTo>
                      <a:lnTo>
                        <a:pt x="58020" y="7413"/>
                      </a:lnTo>
                      <a:cubicBezTo>
                        <a:pt x="57945" y="7363"/>
                        <a:pt x="57895" y="7338"/>
                        <a:pt x="57870" y="7288"/>
                      </a:cubicBezTo>
                      <a:cubicBezTo>
                        <a:pt x="57770" y="7163"/>
                        <a:pt x="57720" y="7012"/>
                        <a:pt x="57720" y="6887"/>
                      </a:cubicBezTo>
                      <a:cubicBezTo>
                        <a:pt x="57720" y="6787"/>
                        <a:pt x="57644" y="6686"/>
                        <a:pt x="57544" y="6686"/>
                      </a:cubicBezTo>
                      <a:cubicBezTo>
                        <a:pt x="57444" y="6686"/>
                        <a:pt x="57369" y="6762"/>
                        <a:pt x="57369" y="6862"/>
                      </a:cubicBezTo>
                      <a:cubicBezTo>
                        <a:pt x="57344" y="7087"/>
                        <a:pt x="57419" y="7313"/>
                        <a:pt x="57569" y="7514"/>
                      </a:cubicBezTo>
                      <a:cubicBezTo>
                        <a:pt x="57669" y="7614"/>
                        <a:pt x="57770" y="7689"/>
                        <a:pt x="57870" y="7739"/>
                      </a:cubicBezTo>
                      <a:cubicBezTo>
                        <a:pt x="57945" y="7764"/>
                        <a:pt x="57995" y="7814"/>
                        <a:pt x="58020" y="7839"/>
                      </a:cubicBezTo>
                      <a:cubicBezTo>
                        <a:pt x="58045" y="7889"/>
                        <a:pt x="58045" y="8040"/>
                        <a:pt x="58020" y="8115"/>
                      </a:cubicBezTo>
                      <a:cubicBezTo>
                        <a:pt x="57870" y="8115"/>
                        <a:pt x="57695" y="8090"/>
                        <a:pt x="57519" y="8040"/>
                      </a:cubicBezTo>
                      <a:cubicBezTo>
                        <a:pt x="57544" y="7965"/>
                        <a:pt x="57569" y="7864"/>
                        <a:pt x="57544" y="7764"/>
                      </a:cubicBezTo>
                      <a:cubicBezTo>
                        <a:pt x="57519" y="7614"/>
                        <a:pt x="57469" y="7488"/>
                        <a:pt x="57419" y="7338"/>
                      </a:cubicBezTo>
                      <a:cubicBezTo>
                        <a:pt x="57401" y="7301"/>
                        <a:pt x="57369" y="7278"/>
                        <a:pt x="57324" y="7278"/>
                      </a:cubicBezTo>
                      <a:cubicBezTo>
                        <a:pt x="57307" y="7278"/>
                        <a:pt x="57289" y="7281"/>
                        <a:pt x="57268" y="7288"/>
                      </a:cubicBezTo>
                      <a:cubicBezTo>
                        <a:pt x="57218" y="7313"/>
                        <a:pt x="57193" y="7388"/>
                        <a:pt x="57218" y="7438"/>
                      </a:cubicBezTo>
                      <a:cubicBezTo>
                        <a:pt x="57268" y="7539"/>
                        <a:pt x="57319" y="7664"/>
                        <a:pt x="57319" y="7789"/>
                      </a:cubicBezTo>
                      <a:cubicBezTo>
                        <a:pt x="57319" y="7839"/>
                        <a:pt x="57344" y="7915"/>
                        <a:pt x="57319" y="7990"/>
                      </a:cubicBezTo>
                      <a:cubicBezTo>
                        <a:pt x="57168" y="7940"/>
                        <a:pt x="57018" y="7889"/>
                        <a:pt x="56842" y="7814"/>
                      </a:cubicBezTo>
                      <a:lnTo>
                        <a:pt x="56842" y="7764"/>
                      </a:lnTo>
                      <a:cubicBezTo>
                        <a:pt x="57018" y="7664"/>
                        <a:pt x="57068" y="7438"/>
                        <a:pt x="57018" y="7263"/>
                      </a:cubicBezTo>
                      <a:cubicBezTo>
                        <a:pt x="56993" y="7087"/>
                        <a:pt x="56867" y="6937"/>
                        <a:pt x="56742" y="6837"/>
                      </a:cubicBezTo>
                      <a:cubicBezTo>
                        <a:pt x="56727" y="6807"/>
                        <a:pt x="56696" y="6795"/>
                        <a:pt x="56662" y="6795"/>
                      </a:cubicBezTo>
                      <a:cubicBezTo>
                        <a:pt x="56638" y="6795"/>
                        <a:pt x="56613" y="6801"/>
                        <a:pt x="56592" y="6812"/>
                      </a:cubicBezTo>
                      <a:cubicBezTo>
                        <a:pt x="56542" y="6862"/>
                        <a:pt x="56542" y="6937"/>
                        <a:pt x="56592" y="6987"/>
                      </a:cubicBezTo>
                      <a:cubicBezTo>
                        <a:pt x="56667" y="7087"/>
                        <a:pt x="56767" y="7188"/>
                        <a:pt x="56817" y="7313"/>
                      </a:cubicBezTo>
                      <a:cubicBezTo>
                        <a:pt x="56842" y="7413"/>
                        <a:pt x="56792" y="7514"/>
                        <a:pt x="56742" y="7564"/>
                      </a:cubicBezTo>
                      <a:lnTo>
                        <a:pt x="56366" y="6787"/>
                      </a:lnTo>
                      <a:cubicBezTo>
                        <a:pt x="56348" y="6750"/>
                        <a:pt x="56303" y="6727"/>
                        <a:pt x="56260" y="6727"/>
                      </a:cubicBezTo>
                      <a:cubicBezTo>
                        <a:pt x="56245" y="6727"/>
                        <a:pt x="56229" y="6730"/>
                        <a:pt x="56216" y="6737"/>
                      </a:cubicBezTo>
                      <a:cubicBezTo>
                        <a:pt x="56166" y="6762"/>
                        <a:pt x="56141" y="6837"/>
                        <a:pt x="56166" y="6887"/>
                      </a:cubicBezTo>
                      <a:lnTo>
                        <a:pt x="56266" y="7113"/>
                      </a:lnTo>
                      <a:lnTo>
                        <a:pt x="56116" y="7113"/>
                      </a:lnTo>
                      <a:cubicBezTo>
                        <a:pt x="56065" y="7087"/>
                        <a:pt x="56015" y="7012"/>
                        <a:pt x="56015" y="6962"/>
                      </a:cubicBezTo>
                      <a:cubicBezTo>
                        <a:pt x="56015" y="6900"/>
                        <a:pt x="55981" y="6855"/>
                        <a:pt x="55927" y="6855"/>
                      </a:cubicBezTo>
                      <a:cubicBezTo>
                        <a:pt x="55916" y="6855"/>
                        <a:pt x="55903" y="6857"/>
                        <a:pt x="55890" y="6862"/>
                      </a:cubicBezTo>
                      <a:cubicBezTo>
                        <a:pt x="55840" y="6862"/>
                        <a:pt x="55790" y="6912"/>
                        <a:pt x="55790" y="6962"/>
                      </a:cubicBezTo>
                      <a:cubicBezTo>
                        <a:pt x="55815" y="7113"/>
                        <a:pt x="55915" y="7263"/>
                        <a:pt x="56040" y="7313"/>
                      </a:cubicBezTo>
                      <a:cubicBezTo>
                        <a:pt x="56091" y="7326"/>
                        <a:pt x="56147" y="7332"/>
                        <a:pt x="56203" y="7332"/>
                      </a:cubicBezTo>
                      <a:cubicBezTo>
                        <a:pt x="56260" y="7332"/>
                        <a:pt x="56316" y="7326"/>
                        <a:pt x="56366" y="7313"/>
                      </a:cubicBezTo>
                      <a:lnTo>
                        <a:pt x="56517" y="7639"/>
                      </a:lnTo>
                      <a:cubicBezTo>
                        <a:pt x="56466" y="7614"/>
                        <a:pt x="56416" y="7589"/>
                        <a:pt x="56366" y="7539"/>
                      </a:cubicBezTo>
                      <a:cubicBezTo>
                        <a:pt x="56116" y="7388"/>
                        <a:pt x="55815" y="7288"/>
                        <a:pt x="55489" y="7238"/>
                      </a:cubicBezTo>
                      <a:lnTo>
                        <a:pt x="55489" y="7062"/>
                      </a:lnTo>
                      <a:cubicBezTo>
                        <a:pt x="55589" y="7062"/>
                        <a:pt x="55715" y="7012"/>
                        <a:pt x="55765" y="6937"/>
                      </a:cubicBezTo>
                      <a:cubicBezTo>
                        <a:pt x="55865" y="6812"/>
                        <a:pt x="55890" y="6636"/>
                        <a:pt x="55840" y="6511"/>
                      </a:cubicBezTo>
                      <a:cubicBezTo>
                        <a:pt x="55815" y="6461"/>
                        <a:pt x="55740" y="6436"/>
                        <a:pt x="55690" y="6436"/>
                      </a:cubicBezTo>
                      <a:cubicBezTo>
                        <a:pt x="55639" y="6461"/>
                        <a:pt x="55614" y="6536"/>
                        <a:pt x="55639" y="6586"/>
                      </a:cubicBezTo>
                      <a:cubicBezTo>
                        <a:pt x="55664" y="6661"/>
                        <a:pt x="55639" y="6737"/>
                        <a:pt x="55614" y="6787"/>
                      </a:cubicBezTo>
                      <a:cubicBezTo>
                        <a:pt x="55564" y="6812"/>
                        <a:pt x="55539" y="6837"/>
                        <a:pt x="55489" y="6837"/>
                      </a:cubicBezTo>
                      <a:lnTo>
                        <a:pt x="55489" y="6611"/>
                      </a:lnTo>
                      <a:cubicBezTo>
                        <a:pt x="55468" y="6549"/>
                        <a:pt x="55431" y="6505"/>
                        <a:pt x="55390" y="6505"/>
                      </a:cubicBezTo>
                      <a:cubicBezTo>
                        <a:pt x="55381" y="6505"/>
                        <a:pt x="55373" y="6507"/>
                        <a:pt x="55364" y="6511"/>
                      </a:cubicBezTo>
                      <a:cubicBezTo>
                        <a:pt x="55314" y="6511"/>
                        <a:pt x="55263" y="6561"/>
                        <a:pt x="55263" y="6611"/>
                      </a:cubicBezTo>
                      <a:lnTo>
                        <a:pt x="55289" y="7213"/>
                      </a:lnTo>
                      <a:lnTo>
                        <a:pt x="55088" y="7213"/>
                      </a:lnTo>
                      <a:cubicBezTo>
                        <a:pt x="55088" y="7087"/>
                        <a:pt x="55113" y="6987"/>
                        <a:pt x="55138" y="6887"/>
                      </a:cubicBezTo>
                      <a:cubicBezTo>
                        <a:pt x="55163" y="6837"/>
                        <a:pt x="55113" y="6762"/>
                        <a:pt x="55063" y="6762"/>
                      </a:cubicBezTo>
                      <a:cubicBezTo>
                        <a:pt x="55054" y="6757"/>
                        <a:pt x="55044" y="6755"/>
                        <a:pt x="55033" y="6755"/>
                      </a:cubicBezTo>
                      <a:cubicBezTo>
                        <a:pt x="54988" y="6755"/>
                        <a:pt x="54938" y="6796"/>
                        <a:pt x="54938" y="6837"/>
                      </a:cubicBezTo>
                      <a:cubicBezTo>
                        <a:pt x="54888" y="6937"/>
                        <a:pt x="54862" y="7062"/>
                        <a:pt x="54862" y="7213"/>
                      </a:cubicBezTo>
                      <a:cubicBezTo>
                        <a:pt x="53208" y="7288"/>
                        <a:pt x="51078" y="8416"/>
                        <a:pt x="48647" y="9017"/>
                      </a:cubicBezTo>
                      <a:cubicBezTo>
                        <a:pt x="48672" y="8892"/>
                        <a:pt x="48672" y="8742"/>
                        <a:pt x="48697" y="8591"/>
                      </a:cubicBezTo>
                      <a:cubicBezTo>
                        <a:pt x="48697" y="8566"/>
                        <a:pt x="48697" y="8516"/>
                        <a:pt x="48697" y="8491"/>
                      </a:cubicBezTo>
                      <a:cubicBezTo>
                        <a:pt x="48722" y="8366"/>
                        <a:pt x="48747" y="8240"/>
                        <a:pt x="48722" y="8115"/>
                      </a:cubicBezTo>
                      <a:lnTo>
                        <a:pt x="48722" y="8115"/>
                      </a:lnTo>
                      <a:cubicBezTo>
                        <a:pt x="48797" y="8140"/>
                        <a:pt x="48872" y="8140"/>
                        <a:pt x="48948" y="8140"/>
                      </a:cubicBezTo>
                      <a:cubicBezTo>
                        <a:pt x="49048" y="8140"/>
                        <a:pt x="49148" y="8115"/>
                        <a:pt x="49248" y="8090"/>
                      </a:cubicBezTo>
                      <a:cubicBezTo>
                        <a:pt x="49474" y="7990"/>
                        <a:pt x="49649" y="7764"/>
                        <a:pt x="49775" y="7514"/>
                      </a:cubicBezTo>
                      <a:cubicBezTo>
                        <a:pt x="49850" y="7288"/>
                        <a:pt x="49875" y="7062"/>
                        <a:pt x="49900" y="6837"/>
                      </a:cubicBezTo>
                      <a:cubicBezTo>
                        <a:pt x="49925" y="6737"/>
                        <a:pt x="49850" y="6636"/>
                        <a:pt x="49750" y="6636"/>
                      </a:cubicBezTo>
                      <a:cubicBezTo>
                        <a:pt x="49736" y="6633"/>
                        <a:pt x="49724" y="6631"/>
                        <a:pt x="49711" y="6631"/>
                      </a:cubicBezTo>
                      <a:cubicBezTo>
                        <a:pt x="49630" y="6631"/>
                        <a:pt x="49571" y="6700"/>
                        <a:pt x="49549" y="6787"/>
                      </a:cubicBezTo>
                      <a:cubicBezTo>
                        <a:pt x="49524" y="6987"/>
                        <a:pt x="49499" y="7188"/>
                        <a:pt x="49424" y="7363"/>
                      </a:cubicBezTo>
                      <a:cubicBezTo>
                        <a:pt x="49399" y="7488"/>
                        <a:pt x="49299" y="7664"/>
                        <a:pt x="49098" y="7739"/>
                      </a:cubicBezTo>
                      <a:cubicBezTo>
                        <a:pt x="49049" y="7769"/>
                        <a:pt x="48991" y="7783"/>
                        <a:pt x="48936" y="7783"/>
                      </a:cubicBezTo>
                      <a:cubicBezTo>
                        <a:pt x="48850" y="7783"/>
                        <a:pt x="48768" y="7750"/>
                        <a:pt x="48722" y="7689"/>
                      </a:cubicBezTo>
                      <a:lnTo>
                        <a:pt x="48747" y="6962"/>
                      </a:lnTo>
                      <a:lnTo>
                        <a:pt x="48772" y="6962"/>
                      </a:lnTo>
                      <a:cubicBezTo>
                        <a:pt x="49073" y="6962"/>
                        <a:pt x="49349" y="6686"/>
                        <a:pt x="49424" y="6411"/>
                      </a:cubicBezTo>
                      <a:cubicBezTo>
                        <a:pt x="49499" y="6110"/>
                        <a:pt x="49424" y="5809"/>
                        <a:pt x="49374" y="5584"/>
                      </a:cubicBezTo>
                      <a:cubicBezTo>
                        <a:pt x="49352" y="5497"/>
                        <a:pt x="49273" y="5428"/>
                        <a:pt x="49188" y="5428"/>
                      </a:cubicBezTo>
                      <a:cubicBezTo>
                        <a:pt x="49175" y="5428"/>
                        <a:pt x="49161" y="5430"/>
                        <a:pt x="49148" y="5433"/>
                      </a:cubicBezTo>
                      <a:cubicBezTo>
                        <a:pt x="49073" y="5458"/>
                        <a:pt x="48998" y="5559"/>
                        <a:pt x="49023" y="5659"/>
                      </a:cubicBezTo>
                      <a:cubicBezTo>
                        <a:pt x="49073" y="5859"/>
                        <a:pt x="49123" y="6110"/>
                        <a:pt x="49073" y="6311"/>
                      </a:cubicBezTo>
                      <a:cubicBezTo>
                        <a:pt x="49023" y="6461"/>
                        <a:pt x="48898" y="6586"/>
                        <a:pt x="48772" y="6586"/>
                      </a:cubicBezTo>
                      <a:lnTo>
                        <a:pt x="48847" y="5208"/>
                      </a:lnTo>
                      <a:cubicBezTo>
                        <a:pt x="48847" y="5108"/>
                        <a:pt x="48772" y="5032"/>
                        <a:pt x="48672" y="5007"/>
                      </a:cubicBezTo>
                      <a:cubicBezTo>
                        <a:pt x="48572" y="5007"/>
                        <a:pt x="48497" y="5082"/>
                        <a:pt x="48497" y="5183"/>
                      </a:cubicBezTo>
                      <a:lnTo>
                        <a:pt x="48471" y="5559"/>
                      </a:lnTo>
                      <a:cubicBezTo>
                        <a:pt x="48396" y="5559"/>
                        <a:pt x="48321" y="5534"/>
                        <a:pt x="48271" y="5458"/>
                      </a:cubicBezTo>
                      <a:cubicBezTo>
                        <a:pt x="48221" y="5383"/>
                        <a:pt x="48196" y="5258"/>
                        <a:pt x="48246" y="5158"/>
                      </a:cubicBezTo>
                      <a:cubicBezTo>
                        <a:pt x="48271" y="5082"/>
                        <a:pt x="48246" y="4957"/>
                        <a:pt x="48146" y="4932"/>
                      </a:cubicBezTo>
                      <a:cubicBezTo>
                        <a:pt x="48118" y="4918"/>
                        <a:pt x="48090" y="4912"/>
                        <a:pt x="48063" y="4912"/>
                      </a:cubicBezTo>
                      <a:cubicBezTo>
                        <a:pt x="47995" y="4912"/>
                        <a:pt x="47938" y="4953"/>
                        <a:pt x="47920" y="5007"/>
                      </a:cubicBezTo>
                      <a:cubicBezTo>
                        <a:pt x="47820" y="5233"/>
                        <a:pt x="47845" y="5509"/>
                        <a:pt x="47995" y="5684"/>
                      </a:cubicBezTo>
                      <a:cubicBezTo>
                        <a:pt x="48121" y="5834"/>
                        <a:pt x="48271" y="5910"/>
                        <a:pt x="48446" y="5935"/>
                      </a:cubicBezTo>
                      <a:lnTo>
                        <a:pt x="48346" y="7689"/>
                      </a:lnTo>
                      <a:cubicBezTo>
                        <a:pt x="48296" y="7639"/>
                        <a:pt x="48221" y="7614"/>
                        <a:pt x="48196" y="7564"/>
                      </a:cubicBezTo>
                      <a:cubicBezTo>
                        <a:pt x="48096" y="7438"/>
                        <a:pt x="48045" y="7288"/>
                        <a:pt x="48045" y="7138"/>
                      </a:cubicBezTo>
                      <a:cubicBezTo>
                        <a:pt x="48070" y="7037"/>
                        <a:pt x="47970" y="6962"/>
                        <a:pt x="47870" y="6962"/>
                      </a:cubicBezTo>
                      <a:cubicBezTo>
                        <a:pt x="47770" y="6962"/>
                        <a:pt x="47694" y="7037"/>
                        <a:pt x="47694" y="7138"/>
                      </a:cubicBezTo>
                      <a:cubicBezTo>
                        <a:pt x="47669" y="7363"/>
                        <a:pt x="47770" y="7589"/>
                        <a:pt x="47920" y="7789"/>
                      </a:cubicBezTo>
                      <a:cubicBezTo>
                        <a:pt x="47995" y="7889"/>
                        <a:pt x="48096" y="7965"/>
                        <a:pt x="48196" y="8015"/>
                      </a:cubicBezTo>
                      <a:cubicBezTo>
                        <a:pt x="48271" y="8040"/>
                        <a:pt x="48321" y="8065"/>
                        <a:pt x="48346" y="8115"/>
                      </a:cubicBezTo>
                      <a:cubicBezTo>
                        <a:pt x="48396" y="8165"/>
                        <a:pt x="48371" y="8366"/>
                        <a:pt x="48346" y="8441"/>
                      </a:cubicBezTo>
                      <a:cubicBezTo>
                        <a:pt x="48346" y="8491"/>
                        <a:pt x="48346" y="8516"/>
                        <a:pt x="48346" y="8566"/>
                      </a:cubicBezTo>
                      <a:cubicBezTo>
                        <a:pt x="48321" y="8742"/>
                        <a:pt x="48296" y="8942"/>
                        <a:pt x="48271" y="9118"/>
                      </a:cubicBezTo>
                      <a:cubicBezTo>
                        <a:pt x="48096" y="9168"/>
                        <a:pt x="47920" y="9193"/>
                        <a:pt x="47745" y="9218"/>
                      </a:cubicBezTo>
                      <a:cubicBezTo>
                        <a:pt x="47694" y="9118"/>
                        <a:pt x="47669" y="9017"/>
                        <a:pt x="47619" y="8942"/>
                      </a:cubicBezTo>
                      <a:cubicBezTo>
                        <a:pt x="47619" y="8917"/>
                        <a:pt x="47619" y="8892"/>
                        <a:pt x="47594" y="8867"/>
                      </a:cubicBezTo>
                      <a:cubicBezTo>
                        <a:pt x="47569" y="8817"/>
                        <a:pt x="47544" y="8742"/>
                        <a:pt x="47494" y="8666"/>
                      </a:cubicBezTo>
                      <a:cubicBezTo>
                        <a:pt x="47544" y="8666"/>
                        <a:pt x="47594" y="8641"/>
                        <a:pt x="47619" y="8616"/>
                      </a:cubicBezTo>
                      <a:cubicBezTo>
                        <a:pt x="47694" y="8591"/>
                        <a:pt x="47745" y="8541"/>
                        <a:pt x="47770" y="8491"/>
                      </a:cubicBezTo>
                      <a:cubicBezTo>
                        <a:pt x="47870" y="8366"/>
                        <a:pt x="47895" y="8190"/>
                        <a:pt x="47870" y="8015"/>
                      </a:cubicBezTo>
                      <a:cubicBezTo>
                        <a:pt x="47845" y="7889"/>
                        <a:pt x="47795" y="7739"/>
                        <a:pt x="47745" y="7614"/>
                      </a:cubicBezTo>
                      <a:cubicBezTo>
                        <a:pt x="47726" y="7577"/>
                        <a:pt x="47694" y="7554"/>
                        <a:pt x="47649" y="7554"/>
                      </a:cubicBezTo>
                      <a:cubicBezTo>
                        <a:pt x="47633" y="7554"/>
                        <a:pt x="47614" y="7557"/>
                        <a:pt x="47594" y="7564"/>
                      </a:cubicBezTo>
                      <a:cubicBezTo>
                        <a:pt x="47544" y="7589"/>
                        <a:pt x="47519" y="7639"/>
                        <a:pt x="47544" y="7714"/>
                      </a:cubicBezTo>
                      <a:cubicBezTo>
                        <a:pt x="47594" y="7814"/>
                        <a:pt x="47644" y="7940"/>
                        <a:pt x="47644" y="8065"/>
                      </a:cubicBezTo>
                      <a:cubicBezTo>
                        <a:pt x="47669" y="8115"/>
                        <a:pt x="47669" y="8265"/>
                        <a:pt x="47594" y="8366"/>
                      </a:cubicBezTo>
                      <a:cubicBezTo>
                        <a:pt x="47557" y="8422"/>
                        <a:pt x="47491" y="8450"/>
                        <a:pt x="47429" y="8450"/>
                      </a:cubicBezTo>
                      <a:cubicBezTo>
                        <a:pt x="47408" y="8450"/>
                        <a:pt x="47387" y="8447"/>
                        <a:pt x="47369" y="8441"/>
                      </a:cubicBezTo>
                      <a:lnTo>
                        <a:pt x="47168" y="8040"/>
                      </a:lnTo>
                      <a:cubicBezTo>
                        <a:pt x="47344" y="7940"/>
                        <a:pt x="47394" y="7714"/>
                        <a:pt x="47344" y="7539"/>
                      </a:cubicBezTo>
                      <a:cubicBezTo>
                        <a:pt x="47319" y="7363"/>
                        <a:pt x="47193" y="7213"/>
                        <a:pt x="47093" y="7113"/>
                      </a:cubicBezTo>
                      <a:cubicBezTo>
                        <a:pt x="47064" y="7083"/>
                        <a:pt x="47026" y="7071"/>
                        <a:pt x="46989" y="7071"/>
                      </a:cubicBezTo>
                      <a:cubicBezTo>
                        <a:pt x="46963" y="7071"/>
                        <a:pt x="46938" y="7077"/>
                        <a:pt x="46918" y="7087"/>
                      </a:cubicBezTo>
                      <a:cubicBezTo>
                        <a:pt x="46867" y="7138"/>
                        <a:pt x="46867" y="7213"/>
                        <a:pt x="46918" y="7238"/>
                      </a:cubicBezTo>
                      <a:cubicBezTo>
                        <a:pt x="47018" y="7338"/>
                        <a:pt x="47118" y="7463"/>
                        <a:pt x="47143" y="7589"/>
                      </a:cubicBezTo>
                      <a:cubicBezTo>
                        <a:pt x="47168" y="7689"/>
                        <a:pt x="47143" y="7789"/>
                        <a:pt x="47068" y="7839"/>
                      </a:cubicBezTo>
                      <a:lnTo>
                        <a:pt x="46692" y="7062"/>
                      </a:lnTo>
                      <a:cubicBezTo>
                        <a:pt x="46674" y="7026"/>
                        <a:pt x="46628" y="7002"/>
                        <a:pt x="46586" y="7002"/>
                      </a:cubicBezTo>
                      <a:cubicBezTo>
                        <a:pt x="46570" y="7002"/>
                        <a:pt x="46555" y="7006"/>
                        <a:pt x="46542" y="7012"/>
                      </a:cubicBezTo>
                      <a:cubicBezTo>
                        <a:pt x="46491" y="7037"/>
                        <a:pt x="46466" y="7113"/>
                        <a:pt x="46491" y="7163"/>
                      </a:cubicBezTo>
                      <a:lnTo>
                        <a:pt x="46592" y="7363"/>
                      </a:lnTo>
                      <a:cubicBezTo>
                        <a:pt x="46567" y="7376"/>
                        <a:pt x="46542" y="7382"/>
                        <a:pt x="46520" y="7382"/>
                      </a:cubicBezTo>
                      <a:cubicBezTo>
                        <a:pt x="46498" y="7382"/>
                        <a:pt x="46479" y="7376"/>
                        <a:pt x="46466" y="7363"/>
                      </a:cubicBezTo>
                      <a:cubicBezTo>
                        <a:pt x="46391" y="7338"/>
                        <a:pt x="46341" y="7288"/>
                        <a:pt x="46341" y="7213"/>
                      </a:cubicBezTo>
                      <a:cubicBezTo>
                        <a:pt x="46341" y="7163"/>
                        <a:pt x="46291" y="7113"/>
                        <a:pt x="46216" y="7113"/>
                      </a:cubicBezTo>
                      <a:cubicBezTo>
                        <a:pt x="46166" y="7138"/>
                        <a:pt x="46116" y="7188"/>
                        <a:pt x="46116" y="7238"/>
                      </a:cubicBezTo>
                      <a:cubicBezTo>
                        <a:pt x="46141" y="7388"/>
                        <a:pt x="46241" y="7514"/>
                        <a:pt x="46366" y="7589"/>
                      </a:cubicBezTo>
                      <a:cubicBezTo>
                        <a:pt x="46408" y="7599"/>
                        <a:pt x="46454" y="7605"/>
                        <a:pt x="46500" y="7605"/>
                      </a:cubicBezTo>
                      <a:cubicBezTo>
                        <a:pt x="46566" y="7605"/>
                        <a:pt x="46633" y="7593"/>
                        <a:pt x="46692" y="7564"/>
                      </a:cubicBezTo>
                      <a:lnTo>
                        <a:pt x="47168" y="8541"/>
                      </a:lnTo>
                      <a:lnTo>
                        <a:pt x="47043" y="8541"/>
                      </a:lnTo>
                      <a:cubicBezTo>
                        <a:pt x="46943" y="8491"/>
                        <a:pt x="46892" y="8416"/>
                        <a:pt x="46842" y="8341"/>
                      </a:cubicBezTo>
                      <a:cubicBezTo>
                        <a:pt x="46824" y="8304"/>
                        <a:pt x="46779" y="8281"/>
                        <a:pt x="46736" y="8281"/>
                      </a:cubicBezTo>
                      <a:cubicBezTo>
                        <a:pt x="46721" y="8281"/>
                        <a:pt x="46705" y="8284"/>
                        <a:pt x="46692" y="8291"/>
                      </a:cubicBezTo>
                      <a:cubicBezTo>
                        <a:pt x="46642" y="8316"/>
                        <a:pt x="46617" y="8391"/>
                        <a:pt x="46642" y="8441"/>
                      </a:cubicBezTo>
                      <a:cubicBezTo>
                        <a:pt x="46717" y="8566"/>
                        <a:pt x="46817" y="8666"/>
                        <a:pt x="46968" y="8742"/>
                      </a:cubicBezTo>
                      <a:cubicBezTo>
                        <a:pt x="47043" y="8767"/>
                        <a:pt x="47118" y="8767"/>
                        <a:pt x="47193" y="8767"/>
                      </a:cubicBezTo>
                      <a:lnTo>
                        <a:pt x="47293" y="8767"/>
                      </a:lnTo>
                      <a:cubicBezTo>
                        <a:pt x="47319" y="8792"/>
                        <a:pt x="47369" y="8917"/>
                        <a:pt x="47394" y="8967"/>
                      </a:cubicBezTo>
                      <a:cubicBezTo>
                        <a:pt x="47394" y="8992"/>
                        <a:pt x="47419" y="9017"/>
                        <a:pt x="47419" y="9017"/>
                      </a:cubicBezTo>
                      <a:cubicBezTo>
                        <a:pt x="47444" y="9093"/>
                        <a:pt x="47494" y="9193"/>
                        <a:pt x="47519" y="9268"/>
                      </a:cubicBezTo>
                      <a:cubicBezTo>
                        <a:pt x="46993" y="9343"/>
                        <a:pt x="46466" y="9393"/>
                        <a:pt x="45915" y="9418"/>
                      </a:cubicBezTo>
                      <a:cubicBezTo>
                        <a:pt x="45890" y="9268"/>
                        <a:pt x="45865" y="9118"/>
                        <a:pt x="45865" y="8967"/>
                      </a:cubicBezTo>
                      <a:cubicBezTo>
                        <a:pt x="45865" y="8942"/>
                        <a:pt x="45865" y="8917"/>
                        <a:pt x="45865" y="8892"/>
                      </a:cubicBezTo>
                      <a:cubicBezTo>
                        <a:pt x="45840" y="8842"/>
                        <a:pt x="45840" y="8717"/>
                        <a:pt x="45865" y="8692"/>
                      </a:cubicBezTo>
                      <a:cubicBezTo>
                        <a:pt x="45865" y="8666"/>
                        <a:pt x="45915" y="8641"/>
                        <a:pt x="45940" y="8616"/>
                      </a:cubicBezTo>
                      <a:cubicBezTo>
                        <a:pt x="46015" y="8591"/>
                        <a:pt x="46090" y="8541"/>
                        <a:pt x="46141" y="8491"/>
                      </a:cubicBezTo>
                      <a:cubicBezTo>
                        <a:pt x="46241" y="8366"/>
                        <a:pt x="46291" y="8215"/>
                        <a:pt x="46266" y="8090"/>
                      </a:cubicBezTo>
                      <a:cubicBezTo>
                        <a:pt x="46266" y="8015"/>
                        <a:pt x="46216" y="7965"/>
                        <a:pt x="46166" y="7965"/>
                      </a:cubicBezTo>
                      <a:cubicBezTo>
                        <a:pt x="46090" y="7990"/>
                        <a:pt x="46040" y="8040"/>
                        <a:pt x="46065" y="8090"/>
                      </a:cubicBezTo>
                      <a:cubicBezTo>
                        <a:pt x="46065" y="8190"/>
                        <a:pt x="46015" y="8265"/>
                        <a:pt x="45965" y="8341"/>
                      </a:cubicBezTo>
                      <a:cubicBezTo>
                        <a:pt x="45940" y="8366"/>
                        <a:pt x="45915" y="8391"/>
                        <a:pt x="45865" y="8416"/>
                      </a:cubicBezTo>
                      <a:lnTo>
                        <a:pt x="45815" y="7338"/>
                      </a:lnTo>
                      <a:cubicBezTo>
                        <a:pt x="45940" y="7313"/>
                        <a:pt x="46040" y="7263"/>
                        <a:pt x="46116" y="7188"/>
                      </a:cubicBezTo>
                      <a:cubicBezTo>
                        <a:pt x="46191" y="7087"/>
                        <a:pt x="46216" y="6912"/>
                        <a:pt x="46166" y="6787"/>
                      </a:cubicBezTo>
                      <a:cubicBezTo>
                        <a:pt x="46147" y="6730"/>
                        <a:pt x="46114" y="6702"/>
                        <a:pt x="46067" y="6702"/>
                      </a:cubicBezTo>
                      <a:cubicBezTo>
                        <a:pt x="46051" y="6702"/>
                        <a:pt x="46034" y="6705"/>
                        <a:pt x="46015" y="6712"/>
                      </a:cubicBezTo>
                      <a:cubicBezTo>
                        <a:pt x="45965" y="6737"/>
                        <a:pt x="45940" y="6812"/>
                        <a:pt x="45965" y="6862"/>
                      </a:cubicBezTo>
                      <a:cubicBezTo>
                        <a:pt x="45990" y="6912"/>
                        <a:pt x="45990" y="6987"/>
                        <a:pt x="45940" y="7037"/>
                      </a:cubicBezTo>
                      <a:cubicBezTo>
                        <a:pt x="45915" y="7087"/>
                        <a:pt x="45865" y="7113"/>
                        <a:pt x="45815" y="7113"/>
                      </a:cubicBezTo>
                      <a:lnTo>
                        <a:pt x="45815" y="6887"/>
                      </a:lnTo>
                      <a:cubicBezTo>
                        <a:pt x="45815" y="6812"/>
                        <a:pt x="45765" y="6762"/>
                        <a:pt x="45689" y="6762"/>
                      </a:cubicBezTo>
                      <a:cubicBezTo>
                        <a:pt x="45639" y="6762"/>
                        <a:pt x="45589" y="6812"/>
                        <a:pt x="45589" y="6887"/>
                      </a:cubicBezTo>
                      <a:lnTo>
                        <a:pt x="45614" y="7739"/>
                      </a:lnTo>
                      <a:cubicBezTo>
                        <a:pt x="45539" y="7739"/>
                        <a:pt x="45464" y="7639"/>
                        <a:pt x="45439" y="7564"/>
                      </a:cubicBezTo>
                      <a:cubicBezTo>
                        <a:pt x="45414" y="7438"/>
                        <a:pt x="45439" y="7288"/>
                        <a:pt x="45464" y="7163"/>
                      </a:cubicBezTo>
                      <a:cubicBezTo>
                        <a:pt x="45489" y="7087"/>
                        <a:pt x="45439" y="7037"/>
                        <a:pt x="45389" y="7012"/>
                      </a:cubicBezTo>
                      <a:cubicBezTo>
                        <a:pt x="45339" y="7012"/>
                        <a:pt x="45263" y="7037"/>
                        <a:pt x="45263" y="7113"/>
                      </a:cubicBezTo>
                      <a:cubicBezTo>
                        <a:pt x="45213" y="7263"/>
                        <a:pt x="45163" y="7438"/>
                        <a:pt x="45213" y="7614"/>
                      </a:cubicBezTo>
                      <a:cubicBezTo>
                        <a:pt x="45263" y="7789"/>
                        <a:pt x="45414" y="7965"/>
                        <a:pt x="45614" y="7965"/>
                      </a:cubicBezTo>
                      <a:lnTo>
                        <a:pt x="45639" y="8416"/>
                      </a:lnTo>
                      <a:cubicBezTo>
                        <a:pt x="45612" y="8457"/>
                        <a:pt x="45569" y="8476"/>
                        <a:pt x="45519" y="8476"/>
                      </a:cubicBezTo>
                      <a:cubicBezTo>
                        <a:pt x="45479" y="8476"/>
                        <a:pt x="45434" y="8463"/>
                        <a:pt x="45389" y="8441"/>
                      </a:cubicBezTo>
                      <a:cubicBezTo>
                        <a:pt x="45288" y="8391"/>
                        <a:pt x="45213" y="8291"/>
                        <a:pt x="45213" y="8215"/>
                      </a:cubicBezTo>
                      <a:cubicBezTo>
                        <a:pt x="45163" y="8090"/>
                        <a:pt x="45138" y="7965"/>
                        <a:pt x="45138" y="7839"/>
                      </a:cubicBezTo>
                      <a:cubicBezTo>
                        <a:pt x="45138" y="7789"/>
                        <a:pt x="45063" y="7739"/>
                        <a:pt x="45013" y="7739"/>
                      </a:cubicBezTo>
                      <a:cubicBezTo>
                        <a:pt x="44988" y="7764"/>
                        <a:pt x="44963" y="7764"/>
                        <a:pt x="44963" y="7764"/>
                      </a:cubicBezTo>
                      <a:lnTo>
                        <a:pt x="44913" y="7764"/>
                      </a:lnTo>
                      <a:cubicBezTo>
                        <a:pt x="44862" y="7764"/>
                        <a:pt x="44787" y="7789"/>
                        <a:pt x="44787" y="7864"/>
                      </a:cubicBezTo>
                      <a:cubicBezTo>
                        <a:pt x="44787" y="7990"/>
                        <a:pt x="44762" y="8115"/>
                        <a:pt x="44712" y="8215"/>
                      </a:cubicBezTo>
                      <a:cubicBezTo>
                        <a:pt x="44687" y="8291"/>
                        <a:pt x="44637" y="8416"/>
                        <a:pt x="44537" y="8466"/>
                      </a:cubicBezTo>
                      <a:cubicBezTo>
                        <a:pt x="44498" y="8485"/>
                        <a:pt x="44460" y="8493"/>
                        <a:pt x="44425" y="8493"/>
                      </a:cubicBezTo>
                      <a:cubicBezTo>
                        <a:pt x="44367" y="8493"/>
                        <a:pt x="44317" y="8472"/>
                        <a:pt x="44286" y="8441"/>
                      </a:cubicBezTo>
                      <a:lnTo>
                        <a:pt x="44311" y="7965"/>
                      </a:lnTo>
                      <a:cubicBezTo>
                        <a:pt x="44512" y="7965"/>
                        <a:pt x="44662" y="7814"/>
                        <a:pt x="44712" y="7639"/>
                      </a:cubicBezTo>
                      <a:cubicBezTo>
                        <a:pt x="44762" y="7438"/>
                        <a:pt x="44712" y="7263"/>
                        <a:pt x="44662" y="7113"/>
                      </a:cubicBezTo>
                      <a:cubicBezTo>
                        <a:pt x="44662" y="7072"/>
                        <a:pt x="44612" y="7031"/>
                        <a:pt x="44566" y="7031"/>
                      </a:cubicBezTo>
                      <a:cubicBezTo>
                        <a:pt x="44556" y="7031"/>
                        <a:pt x="44546" y="7033"/>
                        <a:pt x="44537" y="7037"/>
                      </a:cubicBezTo>
                      <a:cubicBezTo>
                        <a:pt x="44461" y="7037"/>
                        <a:pt x="44436" y="7113"/>
                        <a:pt x="44461" y="7163"/>
                      </a:cubicBezTo>
                      <a:cubicBezTo>
                        <a:pt x="44486" y="7288"/>
                        <a:pt x="44512" y="7438"/>
                        <a:pt x="44486" y="7564"/>
                      </a:cubicBezTo>
                      <a:cubicBezTo>
                        <a:pt x="44461" y="7664"/>
                        <a:pt x="44386" y="7739"/>
                        <a:pt x="44311" y="7739"/>
                      </a:cubicBezTo>
                      <a:lnTo>
                        <a:pt x="44336" y="6887"/>
                      </a:lnTo>
                      <a:cubicBezTo>
                        <a:pt x="44336" y="6837"/>
                        <a:pt x="44286" y="6787"/>
                        <a:pt x="44236" y="6787"/>
                      </a:cubicBezTo>
                      <a:cubicBezTo>
                        <a:pt x="44161" y="6787"/>
                        <a:pt x="44111" y="6837"/>
                        <a:pt x="44111" y="6887"/>
                      </a:cubicBezTo>
                      <a:lnTo>
                        <a:pt x="44111" y="7113"/>
                      </a:lnTo>
                      <a:cubicBezTo>
                        <a:pt x="44060" y="7113"/>
                        <a:pt x="44010" y="7087"/>
                        <a:pt x="43985" y="7062"/>
                      </a:cubicBezTo>
                      <a:cubicBezTo>
                        <a:pt x="43935" y="7012"/>
                        <a:pt x="43935" y="6937"/>
                        <a:pt x="43960" y="6862"/>
                      </a:cubicBezTo>
                      <a:cubicBezTo>
                        <a:pt x="43985" y="6812"/>
                        <a:pt x="43960" y="6762"/>
                        <a:pt x="43910" y="6737"/>
                      </a:cubicBezTo>
                      <a:cubicBezTo>
                        <a:pt x="43890" y="6730"/>
                        <a:pt x="43872" y="6727"/>
                        <a:pt x="43855" y="6727"/>
                      </a:cubicBezTo>
                      <a:cubicBezTo>
                        <a:pt x="43810" y="6727"/>
                        <a:pt x="43778" y="6750"/>
                        <a:pt x="43760" y="6787"/>
                      </a:cubicBezTo>
                      <a:cubicBezTo>
                        <a:pt x="43710" y="6912"/>
                        <a:pt x="43735" y="7087"/>
                        <a:pt x="43810" y="7213"/>
                      </a:cubicBezTo>
                      <a:cubicBezTo>
                        <a:pt x="43885" y="7288"/>
                        <a:pt x="43985" y="7338"/>
                        <a:pt x="44111" y="7338"/>
                      </a:cubicBezTo>
                      <a:lnTo>
                        <a:pt x="44060" y="8416"/>
                      </a:lnTo>
                      <a:cubicBezTo>
                        <a:pt x="44010" y="8416"/>
                        <a:pt x="43985" y="8391"/>
                        <a:pt x="43960" y="8366"/>
                      </a:cubicBezTo>
                      <a:cubicBezTo>
                        <a:pt x="43910" y="8291"/>
                        <a:pt x="43860" y="8190"/>
                        <a:pt x="43860" y="8115"/>
                      </a:cubicBezTo>
                      <a:cubicBezTo>
                        <a:pt x="43885" y="8040"/>
                        <a:pt x="43835" y="7990"/>
                        <a:pt x="43760" y="7990"/>
                      </a:cubicBezTo>
                      <a:cubicBezTo>
                        <a:pt x="43710" y="7990"/>
                        <a:pt x="43659" y="8040"/>
                        <a:pt x="43659" y="8090"/>
                      </a:cubicBezTo>
                      <a:cubicBezTo>
                        <a:pt x="43634" y="8240"/>
                        <a:pt x="43684" y="8391"/>
                        <a:pt x="43785" y="8491"/>
                      </a:cubicBezTo>
                      <a:cubicBezTo>
                        <a:pt x="43835" y="8566"/>
                        <a:pt x="43910" y="8591"/>
                        <a:pt x="43985" y="8641"/>
                      </a:cubicBezTo>
                      <a:cubicBezTo>
                        <a:pt x="44010" y="8641"/>
                        <a:pt x="44060" y="8666"/>
                        <a:pt x="44060" y="8692"/>
                      </a:cubicBezTo>
                      <a:cubicBezTo>
                        <a:pt x="44085" y="8717"/>
                        <a:pt x="44085" y="8842"/>
                        <a:pt x="44060" y="8892"/>
                      </a:cubicBezTo>
                      <a:cubicBezTo>
                        <a:pt x="44060" y="8917"/>
                        <a:pt x="44060" y="8942"/>
                        <a:pt x="44060" y="8967"/>
                      </a:cubicBezTo>
                      <a:cubicBezTo>
                        <a:pt x="44060" y="9067"/>
                        <a:pt x="44035" y="9143"/>
                        <a:pt x="44035" y="9243"/>
                      </a:cubicBezTo>
                      <a:cubicBezTo>
                        <a:pt x="43459" y="9143"/>
                        <a:pt x="42958" y="9042"/>
                        <a:pt x="42532" y="8942"/>
                      </a:cubicBezTo>
                      <a:cubicBezTo>
                        <a:pt x="42557" y="8892"/>
                        <a:pt x="42607" y="8792"/>
                        <a:pt x="42632" y="8792"/>
                      </a:cubicBezTo>
                      <a:cubicBezTo>
                        <a:pt x="42657" y="8767"/>
                        <a:pt x="42707" y="8767"/>
                        <a:pt x="42732" y="8767"/>
                      </a:cubicBezTo>
                      <a:cubicBezTo>
                        <a:pt x="42763" y="8777"/>
                        <a:pt x="42794" y="8783"/>
                        <a:pt x="42825" y="8783"/>
                      </a:cubicBezTo>
                      <a:cubicBezTo>
                        <a:pt x="42870" y="8783"/>
                        <a:pt x="42914" y="8771"/>
                        <a:pt x="42958" y="8742"/>
                      </a:cubicBezTo>
                      <a:cubicBezTo>
                        <a:pt x="43108" y="8692"/>
                        <a:pt x="43208" y="8591"/>
                        <a:pt x="43283" y="8466"/>
                      </a:cubicBezTo>
                      <a:cubicBezTo>
                        <a:pt x="43309" y="8416"/>
                        <a:pt x="43283" y="8341"/>
                        <a:pt x="43233" y="8316"/>
                      </a:cubicBezTo>
                      <a:cubicBezTo>
                        <a:pt x="43220" y="8309"/>
                        <a:pt x="43205" y="8306"/>
                        <a:pt x="43189" y="8306"/>
                      </a:cubicBezTo>
                      <a:cubicBezTo>
                        <a:pt x="43146" y="8306"/>
                        <a:pt x="43101" y="8329"/>
                        <a:pt x="43083" y="8366"/>
                      </a:cubicBezTo>
                      <a:cubicBezTo>
                        <a:pt x="43033" y="8441"/>
                        <a:pt x="42983" y="8491"/>
                        <a:pt x="42882" y="8541"/>
                      </a:cubicBezTo>
                      <a:cubicBezTo>
                        <a:pt x="42857" y="8566"/>
                        <a:pt x="42807" y="8566"/>
                        <a:pt x="42757" y="8566"/>
                      </a:cubicBezTo>
                      <a:lnTo>
                        <a:pt x="43233" y="7589"/>
                      </a:lnTo>
                      <a:cubicBezTo>
                        <a:pt x="43291" y="7603"/>
                        <a:pt x="43357" y="7618"/>
                        <a:pt x="43422" y="7618"/>
                      </a:cubicBezTo>
                      <a:cubicBezTo>
                        <a:pt x="43470" y="7618"/>
                        <a:pt x="43517" y="7610"/>
                        <a:pt x="43559" y="7589"/>
                      </a:cubicBezTo>
                      <a:cubicBezTo>
                        <a:pt x="43684" y="7539"/>
                        <a:pt x="43785" y="7388"/>
                        <a:pt x="43810" y="7263"/>
                      </a:cubicBezTo>
                      <a:cubicBezTo>
                        <a:pt x="43810" y="7188"/>
                        <a:pt x="43760" y="7138"/>
                        <a:pt x="43710" y="7138"/>
                      </a:cubicBezTo>
                      <a:cubicBezTo>
                        <a:pt x="43634" y="7138"/>
                        <a:pt x="43584" y="7163"/>
                        <a:pt x="43584" y="7238"/>
                      </a:cubicBezTo>
                      <a:cubicBezTo>
                        <a:pt x="43584" y="7288"/>
                        <a:pt x="43534" y="7363"/>
                        <a:pt x="43459" y="7388"/>
                      </a:cubicBezTo>
                      <a:lnTo>
                        <a:pt x="43334" y="7388"/>
                      </a:lnTo>
                      <a:lnTo>
                        <a:pt x="43434" y="7163"/>
                      </a:lnTo>
                      <a:cubicBezTo>
                        <a:pt x="43459" y="7113"/>
                        <a:pt x="43434" y="7037"/>
                        <a:pt x="43384" y="7012"/>
                      </a:cubicBezTo>
                      <a:cubicBezTo>
                        <a:pt x="43370" y="7006"/>
                        <a:pt x="43355" y="7002"/>
                        <a:pt x="43339" y="7002"/>
                      </a:cubicBezTo>
                      <a:cubicBezTo>
                        <a:pt x="43297" y="7002"/>
                        <a:pt x="43252" y="7026"/>
                        <a:pt x="43233" y="7062"/>
                      </a:cubicBezTo>
                      <a:lnTo>
                        <a:pt x="42857" y="7839"/>
                      </a:lnTo>
                      <a:cubicBezTo>
                        <a:pt x="42782" y="7789"/>
                        <a:pt x="42757" y="7689"/>
                        <a:pt x="42782" y="7614"/>
                      </a:cubicBezTo>
                      <a:cubicBezTo>
                        <a:pt x="42807" y="7463"/>
                        <a:pt x="42908" y="7363"/>
                        <a:pt x="43008" y="7263"/>
                      </a:cubicBezTo>
                      <a:cubicBezTo>
                        <a:pt x="43058" y="7213"/>
                        <a:pt x="43058" y="7138"/>
                        <a:pt x="43008" y="7113"/>
                      </a:cubicBezTo>
                      <a:cubicBezTo>
                        <a:pt x="42983" y="7087"/>
                        <a:pt x="42951" y="7075"/>
                        <a:pt x="42920" y="7075"/>
                      </a:cubicBezTo>
                      <a:cubicBezTo>
                        <a:pt x="42889" y="7075"/>
                        <a:pt x="42857" y="7087"/>
                        <a:pt x="42832" y="7113"/>
                      </a:cubicBezTo>
                      <a:cubicBezTo>
                        <a:pt x="42732" y="7238"/>
                        <a:pt x="42607" y="7363"/>
                        <a:pt x="42557" y="7539"/>
                      </a:cubicBezTo>
                      <a:cubicBezTo>
                        <a:pt x="42532" y="7714"/>
                        <a:pt x="42582" y="7940"/>
                        <a:pt x="42757" y="8040"/>
                      </a:cubicBezTo>
                      <a:lnTo>
                        <a:pt x="42557" y="8466"/>
                      </a:lnTo>
                      <a:cubicBezTo>
                        <a:pt x="42543" y="8470"/>
                        <a:pt x="42529" y="8472"/>
                        <a:pt x="42515" y="8472"/>
                      </a:cubicBezTo>
                      <a:cubicBezTo>
                        <a:pt x="42447" y="8472"/>
                        <a:pt x="42372" y="8428"/>
                        <a:pt x="42331" y="8366"/>
                      </a:cubicBezTo>
                      <a:cubicBezTo>
                        <a:pt x="42256" y="8265"/>
                        <a:pt x="42256" y="8140"/>
                        <a:pt x="42281" y="8065"/>
                      </a:cubicBezTo>
                      <a:cubicBezTo>
                        <a:pt x="42281" y="7940"/>
                        <a:pt x="42331" y="7839"/>
                        <a:pt x="42381" y="7714"/>
                      </a:cubicBezTo>
                      <a:cubicBezTo>
                        <a:pt x="42406" y="7664"/>
                        <a:pt x="42381" y="7589"/>
                        <a:pt x="42331" y="7564"/>
                      </a:cubicBezTo>
                      <a:cubicBezTo>
                        <a:pt x="42312" y="7557"/>
                        <a:pt x="42295" y="7554"/>
                        <a:pt x="42279" y="7554"/>
                      </a:cubicBezTo>
                      <a:cubicBezTo>
                        <a:pt x="42232" y="7554"/>
                        <a:pt x="42199" y="7582"/>
                        <a:pt x="42181" y="7639"/>
                      </a:cubicBezTo>
                      <a:cubicBezTo>
                        <a:pt x="42131" y="7764"/>
                        <a:pt x="42080" y="7889"/>
                        <a:pt x="42055" y="8040"/>
                      </a:cubicBezTo>
                      <a:cubicBezTo>
                        <a:pt x="42030" y="8215"/>
                        <a:pt x="42055" y="8391"/>
                        <a:pt x="42156" y="8491"/>
                      </a:cubicBezTo>
                      <a:cubicBezTo>
                        <a:pt x="42181" y="8541"/>
                        <a:pt x="42231" y="8591"/>
                        <a:pt x="42306" y="8616"/>
                      </a:cubicBezTo>
                      <a:cubicBezTo>
                        <a:pt x="42331" y="8641"/>
                        <a:pt x="42381" y="8666"/>
                        <a:pt x="42431" y="8666"/>
                      </a:cubicBezTo>
                      <a:cubicBezTo>
                        <a:pt x="42381" y="8742"/>
                        <a:pt x="42356" y="8817"/>
                        <a:pt x="42331" y="8892"/>
                      </a:cubicBezTo>
                      <a:cubicBezTo>
                        <a:pt x="42055" y="8817"/>
                        <a:pt x="41830" y="8742"/>
                        <a:pt x="41604" y="8666"/>
                      </a:cubicBezTo>
                      <a:cubicBezTo>
                        <a:pt x="41604" y="8641"/>
                        <a:pt x="41604" y="8591"/>
                        <a:pt x="41579" y="8566"/>
                      </a:cubicBezTo>
                      <a:cubicBezTo>
                        <a:pt x="41579" y="8541"/>
                        <a:pt x="41579" y="8491"/>
                        <a:pt x="41579" y="8466"/>
                      </a:cubicBezTo>
                      <a:cubicBezTo>
                        <a:pt x="41554" y="8366"/>
                        <a:pt x="41529" y="8165"/>
                        <a:pt x="41579" y="8115"/>
                      </a:cubicBezTo>
                      <a:cubicBezTo>
                        <a:pt x="41604" y="8090"/>
                        <a:pt x="41654" y="8065"/>
                        <a:pt x="41730" y="8015"/>
                      </a:cubicBezTo>
                      <a:cubicBezTo>
                        <a:pt x="41830" y="7965"/>
                        <a:pt x="41930" y="7915"/>
                        <a:pt x="42005" y="7789"/>
                      </a:cubicBezTo>
                      <a:cubicBezTo>
                        <a:pt x="42156" y="7614"/>
                        <a:pt x="42231" y="7363"/>
                        <a:pt x="42231" y="7138"/>
                      </a:cubicBezTo>
                      <a:cubicBezTo>
                        <a:pt x="42231" y="7037"/>
                        <a:pt x="42156" y="6962"/>
                        <a:pt x="42055" y="6962"/>
                      </a:cubicBezTo>
                      <a:cubicBezTo>
                        <a:pt x="41955" y="6987"/>
                        <a:pt x="41855" y="7062"/>
                        <a:pt x="41880" y="7163"/>
                      </a:cubicBezTo>
                      <a:cubicBezTo>
                        <a:pt x="41880" y="7313"/>
                        <a:pt x="41830" y="7438"/>
                        <a:pt x="41730" y="7564"/>
                      </a:cubicBezTo>
                      <a:cubicBezTo>
                        <a:pt x="41704" y="7614"/>
                        <a:pt x="41629" y="7664"/>
                        <a:pt x="41579" y="7689"/>
                      </a:cubicBezTo>
                      <a:lnTo>
                        <a:pt x="41479" y="5935"/>
                      </a:lnTo>
                      <a:cubicBezTo>
                        <a:pt x="41654" y="5935"/>
                        <a:pt x="41805" y="5834"/>
                        <a:pt x="41930" y="5709"/>
                      </a:cubicBezTo>
                      <a:cubicBezTo>
                        <a:pt x="42080" y="5509"/>
                        <a:pt x="42105" y="5258"/>
                        <a:pt x="42005" y="5032"/>
                      </a:cubicBezTo>
                      <a:cubicBezTo>
                        <a:pt x="41986" y="4956"/>
                        <a:pt x="41923" y="4923"/>
                        <a:pt x="41850" y="4923"/>
                      </a:cubicBezTo>
                      <a:cubicBezTo>
                        <a:pt x="41827" y="4923"/>
                        <a:pt x="41803" y="4926"/>
                        <a:pt x="41780" y="4932"/>
                      </a:cubicBezTo>
                      <a:cubicBezTo>
                        <a:pt x="41679" y="4982"/>
                        <a:pt x="41654" y="5082"/>
                        <a:pt x="41679" y="5183"/>
                      </a:cubicBezTo>
                      <a:cubicBezTo>
                        <a:pt x="41730" y="5283"/>
                        <a:pt x="41704" y="5383"/>
                        <a:pt x="41654" y="5483"/>
                      </a:cubicBezTo>
                      <a:cubicBezTo>
                        <a:pt x="41604" y="5534"/>
                        <a:pt x="41529" y="5559"/>
                        <a:pt x="41454" y="5584"/>
                      </a:cubicBezTo>
                      <a:lnTo>
                        <a:pt x="41429" y="5208"/>
                      </a:lnTo>
                      <a:cubicBezTo>
                        <a:pt x="41429" y="5108"/>
                        <a:pt x="41354" y="5032"/>
                        <a:pt x="41253" y="5032"/>
                      </a:cubicBezTo>
                      <a:cubicBezTo>
                        <a:pt x="41153" y="5032"/>
                        <a:pt x="41078" y="5133"/>
                        <a:pt x="41078" y="5233"/>
                      </a:cubicBezTo>
                      <a:lnTo>
                        <a:pt x="41153" y="6611"/>
                      </a:lnTo>
                      <a:cubicBezTo>
                        <a:pt x="41028" y="6611"/>
                        <a:pt x="40902" y="6461"/>
                        <a:pt x="40852" y="6311"/>
                      </a:cubicBezTo>
                      <a:cubicBezTo>
                        <a:pt x="40802" y="6110"/>
                        <a:pt x="40852" y="5884"/>
                        <a:pt x="40902" y="5659"/>
                      </a:cubicBezTo>
                      <a:cubicBezTo>
                        <a:pt x="40928" y="5559"/>
                        <a:pt x="40852" y="5483"/>
                        <a:pt x="40777" y="5458"/>
                      </a:cubicBezTo>
                      <a:cubicBezTo>
                        <a:pt x="40760" y="5454"/>
                        <a:pt x="40743" y="5452"/>
                        <a:pt x="40726" y="5452"/>
                      </a:cubicBezTo>
                      <a:cubicBezTo>
                        <a:pt x="40645" y="5452"/>
                        <a:pt x="40572" y="5501"/>
                        <a:pt x="40552" y="5584"/>
                      </a:cubicBezTo>
                      <a:cubicBezTo>
                        <a:pt x="40501" y="5834"/>
                        <a:pt x="40426" y="6135"/>
                        <a:pt x="40501" y="6411"/>
                      </a:cubicBezTo>
                      <a:cubicBezTo>
                        <a:pt x="40577" y="6712"/>
                        <a:pt x="40852" y="6962"/>
                        <a:pt x="41153" y="6962"/>
                      </a:cubicBezTo>
                      <a:lnTo>
                        <a:pt x="41178" y="6962"/>
                      </a:lnTo>
                      <a:lnTo>
                        <a:pt x="41203" y="7714"/>
                      </a:lnTo>
                      <a:cubicBezTo>
                        <a:pt x="41159" y="7773"/>
                        <a:pt x="41081" y="7797"/>
                        <a:pt x="40998" y="7797"/>
                      </a:cubicBezTo>
                      <a:cubicBezTo>
                        <a:pt x="40940" y="7797"/>
                        <a:pt x="40879" y="7785"/>
                        <a:pt x="40827" y="7764"/>
                      </a:cubicBezTo>
                      <a:cubicBezTo>
                        <a:pt x="40627" y="7689"/>
                        <a:pt x="40527" y="7488"/>
                        <a:pt x="40501" y="7388"/>
                      </a:cubicBezTo>
                      <a:cubicBezTo>
                        <a:pt x="40426" y="7213"/>
                        <a:pt x="40401" y="6987"/>
                        <a:pt x="40376" y="6787"/>
                      </a:cubicBezTo>
                      <a:cubicBezTo>
                        <a:pt x="40351" y="6712"/>
                        <a:pt x="40276" y="6636"/>
                        <a:pt x="40176" y="6636"/>
                      </a:cubicBezTo>
                      <a:cubicBezTo>
                        <a:pt x="40075" y="6661"/>
                        <a:pt x="40000" y="6737"/>
                        <a:pt x="40025" y="6837"/>
                      </a:cubicBezTo>
                      <a:cubicBezTo>
                        <a:pt x="40050" y="7062"/>
                        <a:pt x="40075" y="7288"/>
                        <a:pt x="40151" y="7514"/>
                      </a:cubicBezTo>
                      <a:cubicBezTo>
                        <a:pt x="40276" y="7789"/>
                        <a:pt x="40451" y="7990"/>
                        <a:pt x="40677" y="8090"/>
                      </a:cubicBezTo>
                      <a:cubicBezTo>
                        <a:pt x="40777" y="8140"/>
                        <a:pt x="40877" y="8165"/>
                        <a:pt x="40978" y="8165"/>
                      </a:cubicBezTo>
                      <a:cubicBezTo>
                        <a:pt x="41053" y="8165"/>
                        <a:pt x="41128" y="8140"/>
                        <a:pt x="41203" y="8115"/>
                      </a:cubicBezTo>
                      <a:lnTo>
                        <a:pt x="41203" y="8115"/>
                      </a:lnTo>
                      <a:cubicBezTo>
                        <a:pt x="41178" y="8240"/>
                        <a:pt x="41203" y="8391"/>
                        <a:pt x="41228" y="8491"/>
                      </a:cubicBezTo>
                      <a:cubicBezTo>
                        <a:pt x="41228" y="8516"/>
                        <a:pt x="41228" y="8516"/>
                        <a:pt x="41228" y="8516"/>
                      </a:cubicBezTo>
                      <a:cubicBezTo>
                        <a:pt x="39674" y="7839"/>
                        <a:pt x="39123" y="6862"/>
                        <a:pt x="35263" y="5233"/>
                      </a:cubicBezTo>
                      <a:cubicBezTo>
                        <a:pt x="34064" y="4725"/>
                        <a:pt x="32657" y="4527"/>
                        <a:pt x="31142" y="4527"/>
                      </a:cubicBezTo>
                      <a:cubicBezTo>
                        <a:pt x="29968" y="4527"/>
                        <a:pt x="28728" y="4646"/>
                        <a:pt x="27469" y="4832"/>
                      </a:cubicBezTo>
                      <a:cubicBezTo>
                        <a:pt x="27444" y="4782"/>
                        <a:pt x="27419" y="4732"/>
                        <a:pt x="27394" y="4681"/>
                      </a:cubicBezTo>
                      <a:cubicBezTo>
                        <a:pt x="27444" y="4681"/>
                        <a:pt x="27494" y="4656"/>
                        <a:pt x="27544" y="4656"/>
                      </a:cubicBezTo>
                      <a:cubicBezTo>
                        <a:pt x="27594" y="4631"/>
                        <a:pt x="27644" y="4581"/>
                        <a:pt x="27694" y="4531"/>
                      </a:cubicBezTo>
                      <a:cubicBezTo>
                        <a:pt x="27795" y="4431"/>
                        <a:pt x="27845" y="4280"/>
                        <a:pt x="27845" y="4080"/>
                      </a:cubicBezTo>
                      <a:cubicBezTo>
                        <a:pt x="27845" y="3955"/>
                        <a:pt x="27820" y="3804"/>
                        <a:pt x="27770" y="3679"/>
                      </a:cubicBezTo>
                      <a:cubicBezTo>
                        <a:pt x="27751" y="3623"/>
                        <a:pt x="27718" y="3594"/>
                        <a:pt x="27681" y="3594"/>
                      </a:cubicBezTo>
                      <a:cubicBezTo>
                        <a:pt x="27669" y="3594"/>
                        <a:pt x="27657" y="3597"/>
                        <a:pt x="27644" y="3604"/>
                      </a:cubicBezTo>
                      <a:cubicBezTo>
                        <a:pt x="27569" y="3604"/>
                        <a:pt x="27544" y="3679"/>
                        <a:pt x="27569" y="3729"/>
                      </a:cubicBezTo>
                      <a:cubicBezTo>
                        <a:pt x="27594" y="3854"/>
                        <a:pt x="27619" y="3980"/>
                        <a:pt x="27619" y="4105"/>
                      </a:cubicBezTo>
                      <a:cubicBezTo>
                        <a:pt x="27619" y="4155"/>
                        <a:pt x="27619" y="4306"/>
                        <a:pt x="27544" y="4381"/>
                      </a:cubicBezTo>
                      <a:cubicBezTo>
                        <a:pt x="27488" y="4437"/>
                        <a:pt x="27417" y="4465"/>
                        <a:pt x="27354" y="4465"/>
                      </a:cubicBezTo>
                      <a:cubicBezTo>
                        <a:pt x="27333" y="4465"/>
                        <a:pt x="27312" y="4462"/>
                        <a:pt x="27293" y="4456"/>
                      </a:cubicBezTo>
                      <a:lnTo>
                        <a:pt x="27143" y="4005"/>
                      </a:lnTo>
                      <a:cubicBezTo>
                        <a:pt x="27318" y="3930"/>
                        <a:pt x="27419" y="3729"/>
                        <a:pt x="27394" y="3554"/>
                      </a:cubicBezTo>
                      <a:cubicBezTo>
                        <a:pt x="27369" y="3353"/>
                        <a:pt x="27268" y="3203"/>
                        <a:pt x="27168" y="3077"/>
                      </a:cubicBezTo>
                      <a:cubicBezTo>
                        <a:pt x="27153" y="3048"/>
                        <a:pt x="27122" y="3036"/>
                        <a:pt x="27088" y="3036"/>
                      </a:cubicBezTo>
                      <a:cubicBezTo>
                        <a:pt x="27064" y="3036"/>
                        <a:pt x="27038" y="3042"/>
                        <a:pt x="27018" y="3052"/>
                      </a:cubicBezTo>
                      <a:cubicBezTo>
                        <a:pt x="26968" y="3103"/>
                        <a:pt x="26943" y="3153"/>
                        <a:pt x="26993" y="3203"/>
                      </a:cubicBezTo>
                      <a:cubicBezTo>
                        <a:pt x="27068" y="3328"/>
                        <a:pt x="27143" y="3453"/>
                        <a:pt x="27168" y="3579"/>
                      </a:cubicBezTo>
                      <a:cubicBezTo>
                        <a:pt x="27168" y="3654"/>
                        <a:pt x="27143" y="3779"/>
                        <a:pt x="27068" y="3804"/>
                      </a:cubicBezTo>
                      <a:lnTo>
                        <a:pt x="26792" y="3002"/>
                      </a:lnTo>
                      <a:cubicBezTo>
                        <a:pt x="26772" y="2961"/>
                        <a:pt x="26718" y="2920"/>
                        <a:pt x="26671" y="2920"/>
                      </a:cubicBezTo>
                      <a:cubicBezTo>
                        <a:pt x="26661" y="2920"/>
                        <a:pt x="26651" y="2922"/>
                        <a:pt x="26642" y="2927"/>
                      </a:cubicBezTo>
                      <a:cubicBezTo>
                        <a:pt x="26592" y="2952"/>
                        <a:pt x="26542" y="3027"/>
                        <a:pt x="26567" y="3077"/>
                      </a:cubicBezTo>
                      <a:lnTo>
                        <a:pt x="26642" y="3303"/>
                      </a:lnTo>
                      <a:cubicBezTo>
                        <a:pt x="26617" y="3303"/>
                        <a:pt x="26567" y="3303"/>
                        <a:pt x="26516" y="3278"/>
                      </a:cubicBezTo>
                      <a:cubicBezTo>
                        <a:pt x="26466" y="3253"/>
                        <a:pt x="26416" y="3178"/>
                        <a:pt x="26416" y="3128"/>
                      </a:cubicBezTo>
                      <a:cubicBezTo>
                        <a:pt x="26416" y="3052"/>
                        <a:pt x="26366" y="3002"/>
                        <a:pt x="26316" y="3002"/>
                      </a:cubicBezTo>
                      <a:cubicBezTo>
                        <a:pt x="26241" y="3002"/>
                        <a:pt x="26191" y="3052"/>
                        <a:pt x="26191" y="3103"/>
                      </a:cubicBezTo>
                      <a:cubicBezTo>
                        <a:pt x="26191" y="3253"/>
                        <a:pt x="26291" y="3403"/>
                        <a:pt x="26416" y="3478"/>
                      </a:cubicBezTo>
                      <a:cubicBezTo>
                        <a:pt x="26475" y="3508"/>
                        <a:pt x="26534" y="3520"/>
                        <a:pt x="26592" y="3520"/>
                      </a:cubicBezTo>
                      <a:cubicBezTo>
                        <a:pt x="26634" y="3520"/>
                        <a:pt x="26675" y="3514"/>
                        <a:pt x="26717" y="3504"/>
                      </a:cubicBezTo>
                      <a:lnTo>
                        <a:pt x="27093" y="4531"/>
                      </a:lnTo>
                      <a:cubicBezTo>
                        <a:pt x="27043" y="4531"/>
                        <a:pt x="26993" y="4506"/>
                        <a:pt x="26968" y="4506"/>
                      </a:cubicBezTo>
                      <a:cubicBezTo>
                        <a:pt x="26892" y="4456"/>
                        <a:pt x="26817" y="4381"/>
                        <a:pt x="26792" y="4306"/>
                      </a:cubicBezTo>
                      <a:cubicBezTo>
                        <a:pt x="26773" y="4249"/>
                        <a:pt x="26740" y="4221"/>
                        <a:pt x="26693" y="4221"/>
                      </a:cubicBezTo>
                      <a:cubicBezTo>
                        <a:pt x="26678" y="4221"/>
                        <a:pt x="26661" y="4224"/>
                        <a:pt x="26642" y="4230"/>
                      </a:cubicBezTo>
                      <a:cubicBezTo>
                        <a:pt x="26592" y="4255"/>
                        <a:pt x="26567" y="4306"/>
                        <a:pt x="26592" y="4381"/>
                      </a:cubicBezTo>
                      <a:cubicBezTo>
                        <a:pt x="26617" y="4506"/>
                        <a:pt x="26717" y="4606"/>
                        <a:pt x="26867" y="4681"/>
                      </a:cubicBezTo>
                      <a:cubicBezTo>
                        <a:pt x="26943" y="4732"/>
                        <a:pt x="27018" y="4732"/>
                        <a:pt x="27068" y="4757"/>
                      </a:cubicBezTo>
                      <a:cubicBezTo>
                        <a:pt x="27118" y="4757"/>
                        <a:pt x="27168" y="4757"/>
                        <a:pt x="27193" y="4782"/>
                      </a:cubicBezTo>
                      <a:cubicBezTo>
                        <a:pt x="27218" y="4782"/>
                        <a:pt x="27218" y="4832"/>
                        <a:pt x="27243" y="4882"/>
                      </a:cubicBezTo>
                      <a:cubicBezTo>
                        <a:pt x="26943" y="4932"/>
                        <a:pt x="26617" y="4982"/>
                        <a:pt x="26316" y="5032"/>
                      </a:cubicBezTo>
                      <a:cubicBezTo>
                        <a:pt x="26341" y="4982"/>
                        <a:pt x="26366" y="4907"/>
                        <a:pt x="26366" y="4832"/>
                      </a:cubicBezTo>
                      <a:cubicBezTo>
                        <a:pt x="26366" y="4782"/>
                        <a:pt x="26341" y="4732"/>
                        <a:pt x="26266" y="4732"/>
                      </a:cubicBezTo>
                      <a:cubicBezTo>
                        <a:pt x="26257" y="4727"/>
                        <a:pt x="26248" y="4725"/>
                        <a:pt x="26239" y="4725"/>
                      </a:cubicBezTo>
                      <a:cubicBezTo>
                        <a:pt x="26199" y="4725"/>
                        <a:pt x="26161" y="4770"/>
                        <a:pt x="26140" y="4832"/>
                      </a:cubicBezTo>
                      <a:cubicBezTo>
                        <a:pt x="26140" y="4907"/>
                        <a:pt x="26090" y="5007"/>
                        <a:pt x="26040" y="5057"/>
                      </a:cubicBezTo>
                      <a:cubicBezTo>
                        <a:pt x="26015" y="5082"/>
                        <a:pt x="25990" y="5082"/>
                        <a:pt x="25990" y="5108"/>
                      </a:cubicBezTo>
                      <a:lnTo>
                        <a:pt x="25915" y="5108"/>
                      </a:lnTo>
                      <a:lnTo>
                        <a:pt x="26015" y="4055"/>
                      </a:lnTo>
                      <a:cubicBezTo>
                        <a:pt x="26115" y="4055"/>
                        <a:pt x="26216" y="4005"/>
                        <a:pt x="26291" y="3930"/>
                      </a:cubicBezTo>
                      <a:cubicBezTo>
                        <a:pt x="26416" y="3829"/>
                        <a:pt x="26466" y="3679"/>
                        <a:pt x="26416" y="3529"/>
                      </a:cubicBezTo>
                      <a:cubicBezTo>
                        <a:pt x="26396" y="3488"/>
                        <a:pt x="26359" y="3447"/>
                        <a:pt x="26305" y="3447"/>
                      </a:cubicBezTo>
                      <a:cubicBezTo>
                        <a:pt x="26293" y="3447"/>
                        <a:pt x="26280" y="3449"/>
                        <a:pt x="26266" y="3453"/>
                      </a:cubicBezTo>
                      <a:cubicBezTo>
                        <a:pt x="26216" y="3478"/>
                        <a:pt x="26191" y="3529"/>
                        <a:pt x="26191" y="3604"/>
                      </a:cubicBezTo>
                      <a:cubicBezTo>
                        <a:pt x="26216" y="3654"/>
                        <a:pt x="26191" y="3729"/>
                        <a:pt x="26140" y="3779"/>
                      </a:cubicBezTo>
                      <a:cubicBezTo>
                        <a:pt x="26115" y="3804"/>
                        <a:pt x="26065" y="3829"/>
                        <a:pt x="26015" y="3829"/>
                      </a:cubicBezTo>
                      <a:lnTo>
                        <a:pt x="26040" y="3579"/>
                      </a:lnTo>
                      <a:cubicBezTo>
                        <a:pt x="26040" y="3529"/>
                        <a:pt x="25990" y="3478"/>
                        <a:pt x="25940" y="3478"/>
                      </a:cubicBezTo>
                      <a:cubicBezTo>
                        <a:pt x="25931" y="3474"/>
                        <a:pt x="25921" y="3472"/>
                        <a:pt x="25912" y="3472"/>
                      </a:cubicBezTo>
                      <a:cubicBezTo>
                        <a:pt x="25866" y="3472"/>
                        <a:pt x="25815" y="3517"/>
                        <a:pt x="25815" y="3579"/>
                      </a:cubicBezTo>
                      <a:lnTo>
                        <a:pt x="25765" y="4431"/>
                      </a:lnTo>
                      <a:cubicBezTo>
                        <a:pt x="25664" y="4406"/>
                        <a:pt x="25614" y="4306"/>
                        <a:pt x="25589" y="4230"/>
                      </a:cubicBezTo>
                      <a:cubicBezTo>
                        <a:pt x="25589" y="4105"/>
                        <a:pt x="25639" y="3955"/>
                        <a:pt x="25689" y="3829"/>
                      </a:cubicBezTo>
                      <a:cubicBezTo>
                        <a:pt x="25689" y="3779"/>
                        <a:pt x="25664" y="3704"/>
                        <a:pt x="25614" y="3679"/>
                      </a:cubicBezTo>
                      <a:cubicBezTo>
                        <a:pt x="25605" y="3674"/>
                        <a:pt x="25595" y="3672"/>
                        <a:pt x="25585" y="3672"/>
                      </a:cubicBezTo>
                      <a:cubicBezTo>
                        <a:pt x="25538" y="3672"/>
                        <a:pt x="25484" y="3713"/>
                        <a:pt x="25464" y="3754"/>
                      </a:cubicBezTo>
                      <a:cubicBezTo>
                        <a:pt x="25414" y="3905"/>
                        <a:pt x="25338" y="4080"/>
                        <a:pt x="25364" y="4255"/>
                      </a:cubicBezTo>
                      <a:cubicBezTo>
                        <a:pt x="25389" y="4431"/>
                        <a:pt x="25539" y="4631"/>
                        <a:pt x="25714" y="4656"/>
                      </a:cubicBezTo>
                      <a:lnTo>
                        <a:pt x="25739" y="4656"/>
                      </a:lnTo>
                      <a:lnTo>
                        <a:pt x="25714" y="5108"/>
                      </a:lnTo>
                      <a:lnTo>
                        <a:pt x="25689" y="5108"/>
                      </a:lnTo>
                      <a:cubicBezTo>
                        <a:pt x="25664" y="5133"/>
                        <a:pt x="25627" y="5145"/>
                        <a:pt x="25586" y="5145"/>
                      </a:cubicBezTo>
                      <a:cubicBezTo>
                        <a:pt x="25545" y="5145"/>
                        <a:pt x="25501" y="5133"/>
                        <a:pt x="25464" y="5108"/>
                      </a:cubicBezTo>
                      <a:cubicBezTo>
                        <a:pt x="25338" y="5032"/>
                        <a:pt x="25313" y="4907"/>
                        <a:pt x="25288" y="4857"/>
                      </a:cubicBezTo>
                      <a:cubicBezTo>
                        <a:pt x="25263" y="4732"/>
                        <a:pt x="25263" y="4606"/>
                        <a:pt x="25263" y="4481"/>
                      </a:cubicBezTo>
                      <a:cubicBezTo>
                        <a:pt x="25263" y="4431"/>
                        <a:pt x="25213" y="4381"/>
                        <a:pt x="25163" y="4381"/>
                      </a:cubicBezTo>
                      <a:cubicBezTo>
                        <a:pt x="25150" y="4376"/>
                        <a:pt x="25137" y="4374"/>
                        <a:pt x="25126" y="4374"/>
                      </a:cubicBezTo>
                      <a:cubicBezTo>
                        <a:pt x="25072" y="4374"/>
                        <a:pt x="25038" y="4419"/>
                        <a:pt x="25038" y="4481"/>
                      </a:cubicBezTo>
                      <a:cubicBezTo>
                        <a:pt x="25038" y="4606"/>
                        <a:pt x="25038" y="4757"/>
                        <a:pt x="25063" y="4907"/>
                      </a:cubicBezTo>
                      <a:cubicBezTo>
                        <a:pt x="25113" y="5032"/>
                        <a:pt x="25188" y="5158"/>
                        <a:pt x="25263" y="5233"/>
                      </a:cubicBezTo>
                      <a:cubicBezTo>
                        <a:pt x="25088" y="5283"/>
                        <a:pt x="24912" y="5308"/>
                        <a:pt x="24737" y="5358"/>
                      </a:cubicBezTo>
                      <a:cubicBezTo>
                        <a:pt x="24687" y="5283"/>
                        <a:pt x="24662" y="5183"/>
                        <a:pt x="24662" y="5158"/>
                      </a:cubicBezTo>
                      <a:cubicBezTo>
                        <a:pt x="24662" y="5108"/>
                        <a:pt x="24712" y="5057"/>
                        <a:pt x="24762" y="5007"/>
                      </a:cubicBezTo>
                      <a:cubicBezTo>
                        <a:pt x="24837" y="4932"/>
                        <a:pt x="24912" y="4832"/>
                        <a:pt x="24963" y="4681"/>
                      </a:cubicBezTo>
                      <a:cubicBezTo>
                        <a:pt x="25013" y="4456"/>
                        <a:pt x="25013" y="4205"/>
                        <a:pt x="24912" y="4005"/>
                      </a:cubicBezTo>
                      <a:cubicBezTo>
                        <a:pt x="24874" y="3928"/>
                        <a:pt x="24807" y="3895"/>
                        <a:pt x="24732" y="3895"/>
                      </a:cubicBezTo>
                      <a:cubicBezTo>
                        <a:pt x="24709" y="3895"/>
                        <a:pt x="24685" y="3899"/>
                        <a:pt x="24662" y="3905"/>
                      </a:cubicBezTo>
                      <a:cubicBezTo>
                        <a:pt x="24587" y="3955"/>
                        <a:pt x="24536" y="4055"/>
                        <a:pt x="24587" y="4155"/>
                      </a:cubicBezTo>
                      <a:cubicBezTo>
                        <a:pt x="24637" y="4280"/>
                        <a:pt x="24662" y="4431"/>
                        <a:pt x="24612" y="4581"/>
                      </a:cubicBezTo>
                      <a:cubicBezTo>
                        <a:pt x="24587" y="4656"/>
                        <a:pt x="24536" y="4707"/>
                        <a:pt x="24511" y="4757"/>
                      </a:cubicBezTo>
                      <a:lnTo>
                        <a:pt x="23760" y="3153"/>
                      </a:lnTo>
                      <a:cubicBezTo>
                        <a:pt x="23910" y="3077"/>
                        <a:pt x="24035" y="2952"/>
                        <a:pt x="24110" y="2777"/>
                      </a:cubicBezTo>
                      <a:cubicBezTo>
                        <a:pt x="24161" y="2551"/>
                        <a:pt x="24110" y="2275"/>
                        <a:pt x="23935" y="2125"/>
                      </a:cubicBezTo>
                      <a:cubicBezTo>
                        <a:pt x="23897" y="2087"/>
                        <a:pt x="23854" y="2069"/>
                        <a:pt x="23810" y="2069"/>
                      </a:cubicBezTo>
                      <a:cubicBezTo>
                        <a:pt x="23766" y="2069"/>
                        <a:pt x="23722" y="2087"/>
                        <a:pt x="23684" y="2125"/>
                      </a:cubicBezTo>
                      <a:cubicBezTo>
                        <a:pt x="23609" y="2200"/>
                        <a:pt x="23609" y="2300"/>
                        <a:pt x="23684" y="2376"/>
                      </a:cubicBezTo>
                      <a:cubicBezTo>
                        <a:pt x="23760" y="2451"/>
                        <a:pt x="23785" y="2576"/>
                        <a:pt x="23760" y="2676"/>
                      </a:cubicBezTo>
                      <a:cubicBezTo>
                        <a:pt x="23734" y="2752"/>
                        <a:pt x="23684" y="2802"/>
                        <a:pt x="23609" y="2827"/>
                      </a:cubicBezTo>
                      <a:lnTo>
                        <a:pt x="23459" y="2501"/>
                      </a:lnTo>
                      <a:cubicBezTo>
                        <a:pt x="23420" y="2424"/>
                        <a:pt x="23353" y="2392"/>
                        <a:pt x="23278" y="2392"/>
                      </a:cubicBezTo>
                      <a:cubicBezTo>
                        <a:pt x="23255" y="2392"/>
                        <a:pt x="23232" y="2395"/>
                        <a:pt x="23208" y="2401"/>
                      </a:cubicBezTo>
                      <a:cubicBezTo>
                        <a:pt x="23133" y="2451"/>
                        <a:pt x="23083" y="2551"/>
                        <a:pt x="23133" y="2651"/>
                      </a:cubicBezTo>
                      <a:lnTo>
                        <a:pt x="23709" y="3905"/>
                      </a:lnTo>
                      <a:cubicBezTo>
                        <a:pt x="23686" y="3914"/>
                        <a:pt x="23662" y="3918"/>
                        <a:pt x="23636" y="3918"/>
                      </a:cubicBezTo>
                      <a:cubicBezTo>
                        <a:pt x="23523" y="3918"/>
                        <a:pt x="23395" y="3836"/>
                        <a:pt x="23333" y="3754"/>
                      </a:cubicBezTo>
                      <a:cubicBezTo>
                        <a:pt x="23208" y="3579"/>
                        <a:pt x="23158" y="3328"/>
                        <a:pt x="23133" y="3128"/>
                      </a:cubicBezTo>
                      <a:cubicBezTo>
                        <a:pt x="23111" y="3040"/>
                        <a:pt x="23052" y="2972"/>
                        <a:pt x="22971" y="2972"/>
                      </a:cubicBezTo>
                      <a:cubicBezTo>
                        <a:pt x="22958" y="2972"/>
                        <a:pt x="22946" y="2974"/>
                        <a:pt x="22932" y="2977"/>
                      </a:cubicBezTo>
                      <a:cubicBezTo>
                        <a:pt x="22832" y="2977"/>
                        <a:pt x="22757" y="3077"/>
                        <a:pt x="22782" y="3178"/>
                      </a:cubicBezTo>
                      <a:cubicBezTo>
                        <a:pt x="22807" y="3428"/>
                        <a:pt x="22857" y="3729"/>
                        <a:pt x="23033" y="3980"/>
                      </a:cubicBezTo>
                      <a:cubicBezTo>
                        <a:pt x="23164" y="4149"/>
                        <a:pt x="23395" y="4276"/>
                        <a:pt x="23618" y="4276"/>
                      </a:cubicBezTo>
                      <a:cubicBezTo>
                        <a:pt x="23692" y="4276"/>
                        <a:pt x="23766" y="4262"/>
                        <a:pt x="23835" y="4230"/>
                      </a:cubicBezTo>
                      <a:lnTo>
                        <a:pt x="23860" y="4230"/>
                      </a:lnTo>
                      <a:lnTo>
                        <a:pt x="24161" y="4907"/>
                      </a:lnTo>
                      <a:cubicBezTo>
                        <a:pt x="24110" y="5032"/>
                        <a:pt x="23985" y="5108"/>
                        <a:pt x="23835" y="5108"/>
                      </a:cubicBezTo>
                      <a:cubicBezTo>
                        <a:pt x="23634" y="5082"/>
                        <a:pt x="23459" y="4957"/>
                        <a:pt x="23384" y="4882"/>
                      </a:cubicBezTo>
                      <a:cubicBezTo>
                        <a:pt x="23258" y="4732"/>
                        <a:pt x="23158" y="4556"/>
                        <a:pt x="23058" y="4381"/>
                      </a:cubicBezTo>
                      <a:cubicBezTo>
                        <a:pt x="23024" y="4314"/>
                        <a:pt x="22969" y="4280"/>
                        <a:pt x="22906" y="4280"/>
                      </a:cubicBezTo>
                      <a:cubicBezTo>
                        <a:pt x="22874" y="4280"/>
                        <a:pt x="22841" y="4289"/>
                        <a:pt x="22807" y="4306"/>
                      </a:cubicBezTo>
                      <a:cubicBezTo>
                        <a:pt x="22732" y="4356"/>
                        <a:pt x="22682" y="4456"/>
                        <a:pt x="22732" y="4556"/>
                      </a:cubicBezTo>
                      <a:cubicBezTo>
                        <a:pt x="22857" y="4732"/>
                        <a:pt x="22958" y="4932"/>
                        <a:pt x="23133" y="5108"/>
                      </a:cubicBezTo>
                      <a:cubicBezTo>
                        <a:pt x="23333" y="5333"/>
                        <a:pt x="23559" y="5458"/>
                        <a:pt x="23810" y="5458"/>
                      </a:cubicBezTo>
                      <a:cubicBezTo>
                        <a:pt x="23910" y="5458"/>
                        <a:pt x="24010" y="5458"/>
                        <a:pt x="24110" y="5408"/>
                      </a:cubicBezTo>
                      <a:cubicBezTo>
                        <a:pt x="24186" y="5383"/>
                        <a:pt x="24261" y="5333"/>
                        <a:pt x="24311" y="5283"/>
                      </a:cubicBezTo>
                      <a:cubicBezTo>
                        <a:pt x="24336" y="5333"/>
                        <a:pt x="24336" y="5383"/>
                        <a:pt x="24361" y="5433"/>
                      </a:cubicBezTo>
                      <a:cubicBezTo>
                        <a:pt x="20802" y="6210"/>
                        <a:pt x="17419" y="7238"/>
                        <a:pt x="15363" y="7313"/>
                      </a:cubicBezTo>
                      <a:cubicBezTo>
                        <a:pt x="15363" y="7313"/>
                        <a:pt x="15363" y="7288"/>
                        <a:pt x="15363" y="7288"/>
                      </a:cubicBezTo>
                      <a:cubicBezTo>
                        <a:pt x="15363" y="7263"/>
                        <a:pt x="15363" y="7213"/>
                        <a:pt x="15363" y="7188"/>
                      </a:cubicBezTo>
                      <a:cubicBezTo>
                        <a:pt x="15389" y="7062"/>
                        <a:pt x="15414" y="6937"/>
                        <a:pt x="15389" y="6812"/>
                      </a:cubicBezTo>
                      <a:lnTo>
                        <a:pt x="15389" y="6812"/>
                      </a:lnTo>
                      <a:cubicBezTo>
                        <a:pt x="15464" y="6837"/>
                        <a:pt x="15539" y="6837"/>
                        <a:pt x="15614" y="6837"/>
                      </a:cubicBezTo>
                      <a:cubicBezTo>
                        <a:pt x="15714" y="6837"/>
                        <a:pt x="15815" y="6812"/>
                        <a:pt x="15915" y="6762"/>
                      </a:cubicBezTo>
                      <a:cubicBezTo>
                        <a:pt x="16140" y="6661"/>
                        <a:pt x="16316" y="6461"/>
                        <a:pt x="16441" y="6210"/>
                      </a:cubicBezTo>
                      <a:cubicBezTo>
                        <a:pt x="16516" y="5985"/>
                        <a:pt x="16541" y="5759"/>
                        <a:pt x="16567" y="5534"/>
                      </a:cubicBezTo>
                      <a:cubicBezTo>
                        <a:pt x="16592" y="5433"/>
                        <a:pt x="16516" y="5333"/>
                        <a:pt x="16416" y="5333"/>
                      </a:cubicBezTo>
                      <a:cubicBezTo>
                        <a:pt x="16403" y="5330"/>
                        <a:pt x="16390" y="5328"/>
                        <a:pt x="16378" y="5328"/>
                      </a:cubicBezTo>
                      <a:cubicBezTo>
                        <a:pt x="16297" y="5328"/>
                        <a:pt x="16237" y="5396"/>
                        <a:pt x="16216" y="5483"/>
                      </a:cubicBezTo>
                      <a:cubicBezTo>
                        <a:pt x="16191" y="5684"/>
                        <a:pt x="16166" y="5884"/>
                        <a:pt x="16090" y="6060"/>
                      </a:cubicBezTo>
                      <a:cubicBezTo>
                        <a:pt x="16065" y="6160"/>
                        <a:pt x="15965" y="6361"/>
                        <a:pt x="15764" y="6436"/>
                      </a:cubicBezTo>
                      <a:cubicBezTo>
                        <a:pt x="15715" y="6466"/>
                        <a:pt x="15658" y="6480"/>
                        <a:pt x="15602" y="6480"/>
                      </a:cubicBezTo>
                      <a:cubicBezTo>
                        <a:pt x="15516" y="6480"/>
                        <a:pt x="15434" y="6446"/>
                        <a:pt x="15389" y="6386"/>
                      </a:cubicBezTo>
                      <a:lnTo>
                        <a:pt x="15414" y="5659"/>
                      </a:lnTo>
                      <a:lnTo>
                        <a:pt x="15439" y="5659"/>
                      </a:lnTo>
                      <a:cubicBezTo>
                        <a:pt x="15739" y="5634"/>
                        <a:pt x="16015" y="5383"/>
                        <a:pt x="16090" y="5108"/>
                      </a:cubicBezTo>
                      <a:cubicBezTo>
                        <a:pt x="16166" y="4807"/>
                        <a:pt x="16090" y="4506"/>
                        <a:pt x="16040" y="4280"/>
                      </a:cubicBezTo>
                      <a:cubicBezTo>
                        <a:pt x="16018" y="4193"/>
                        <a:pt x="15940" y="4125"/>
                        <a:pt x="15854" y="4125"/>
                      </a:cubicBezTo>
                      <a:cubicBezTo>
                        <a:pt x="15841" y="4125"/>
                        <a:pt x="15828" y="4127"/>
                        <a:pt x="15815" y="4130"/>
                      </a:cubicBezTo>
                      <a:cubicBezTo>
                        <a:pt x="15739" y="4155"/>
                        <a:pt x="15664" y="4255"/>
                        <a:pt x="15689" y="4356"/>
                      </a:cubicBezTo>
                      <a:cubicBezTo>
                        <a:pt x="15739" y="4556"/>
                        <a:pt x="15790" y="4807"/>
                        <a:pt x="15739" y="5007"/>
                      </a:cubicBezTo>
                      <a:cubicBezTo>
                        <a:pt x="15689" y="5133"/>
                        <a:pt x="15564" y="5283"/>
                        <a:pt x="15439" y="5283"/>
                      </a:cubicBezTo>
                      <a:lnTo>
                        <a:pt x="15514" y="3905"/>
                      </a:lnTo>
                      <a:cubicBezTo>
                        <a:pt x="15514" y="3804"/>
                        <a:pt x="15439" y="3729"/>
                        <a:pt x="15338" y="3704"/>
                      </a:cubicBezTo>
                      <a:cubicBezTo>
                        <a:pt x="15238" y="3704"/>
                        <a:pt x="15163" y="3779"/>
                        <a:pt x="15163" y="3879"/>
                      </a:cubicBezTo>
                      <a:lnTo>
                        <a:pt x="15138" y="4255"/>
                      </a:lnTo>
                      <a:cubicBezTo>
                        <a:pt x="15063" y="4255"/>
                        <a:pt x="14988" y="4205"/>
                        <a:pt x="14937" y="4155"/>
                      </a:cubicBezTo>
                      <a:cubicBezTo>
                        <a:pt x="14887" y="4080"/>
                        <a:pt x="14862" y="3955"/>
                        <a:pt x="14912" y="3854"/>
                      </a:cubicBezTo>
                      <a:cubicBezTo>
                        <a:pt x="14937" y="3754"/>
                        <a:pt x="14912" y="3654"/>
                        <a:pt x="14812" y="3629"/>
                      </a:cubicBezTo>
                      <a:cubicBezTo>
                        <a:pt x="14784" y="3615"/>
                        <a:pt x="14756" y="3609"/>
                        <a:pt x="14730" y="3609"/>
                      </a:cubicBezTo>
                      <a:cubicBezTo>
                        <a:pt x="14662" y="3609"/>
                        <a:pt x="14605" y="3650"/>
                        <a:pt x="14587" y="3704"/>
                      </a:cubicBezTo>
                      <a:cubicBezTo>
                        <a:pt x="14486" y="3930"/>
                        <a:pt x="14511" y="4205"/>
                        <a:pt x="14662" y="4381"/>
                      </a:cubicBezTo>
                      <a:cubicBezTo>
                        <a:pt x="14787" y="4531"/>
                        <a:pt x="14937" y="4606"/>
                        <a:pt x="15113" y="4631"/>
                      </a:cubicBezTo>
                      <a:lnTo>
                        <a:pt x="15013" y="6361"/>
                      </a:lnTo>
                      <a:cubicBezTo>
                        <a:pt x="14962" y="6336"/>
                        <a:pt x="14887" y="6311"/>
                        <a:pt x="14862" y="6260"/>
                      </a:cubicBezTo>
                      <a:cubicBezTo>
                        <a:pt x="14762" y="6135"/>
                        <a:pt x="14712" y="5985"/>
                        <a:pt x="14712" y="5834"/>
                      </a:cubicBezTo>
                      <a:cubicBezTo>
                        <a:pt x="14737" y="5734"/>
                        <a:pt x="14637" y="5659"/>
                        <a:pt x="14536" y="5659"/>
                      </a:cubicBezTo>
                      <a:cubicBezTo>
                        <a:pt x="14526" y="5656"/>
                        <a:pt x="14516" y="5655"/>
                        <a:pt x="14506" y="5655"/>
                      </a:cubicBezTo>
                      <a:cubicBezTo>
                        <a:pt x="14421" y="5655"/>
                        <a:pt x="14361" y="5745"/>
                        <a:pt x="14361" y="5834"/>
                      </a:cubicBezTo>
                      <a:cubicBezTo>
                        <a:pt x="14361" y="6060"/>
                        <a:pt x="14436" y="6285"/>
                        <a:pt x="14587" y="6486"/>
                      </a:cubicBezTo>
                      <a:cubicBezTo>
                        <a:pt x="14662" y="6586"/>
                        <a:pt x="14762" y="6636"/>
                        <a:pt x="14862" y="6712"/>
                      </a:cubicBezTo>
                      <a:cubicBezTo>
                        <a:pt x="14937" y="6737"/>
                        <a:pt x="14988" y="6762"/>
                        <a:pt x="15013" y="6812"/>
                      </a:cubicBezTo>
                      <a:cubicBezTo>
                        <a:pt x="15063" y="6862"/>
                        <a:pt x="15038" y="7062"/>
                        <a:pt x="15013" y="7138"/>
                      </a:cubicBezTo>
                      <a:cubicBezTo>
                        <a:pt x="15013" y="7188"/>
                        <a:pt x="15013" y="7213"/>
                        <a:pt x="15013" y="7263"/>
                      </a:cubicBezTo>
                      <a:cubicBezTo>
                        <a:pt x="15013" y="7263"/>
                        <a:pt x="14988" y="7288"/>
                        <a:pt x="14988" y="7313"/>
                      </a:cubicBezTo>
                      <a:cubicBezTo>
                        <a:pt x="14787" y="7313"/>
                        <a:pt x="14587" y="7288"/>
                        <a:pt x="14336" y="7263"/>
                      </a:cubicBezTo>
                      <a:cubicBezTo>
                        <a:pt x="14386" y="7238"/>
                        <a:pt x="14411" y="7213"/>
                        <a:pt x="14436" y="7188"/>
                      </a:cubicBezTo>
                      <a:cubicBezTo>
                        <a:pt x="14536" y="7062"/>
                        <a:pt x="14561" y="6887"/>
                        <a:pt x="14536" y="6712"/>
                      </a:cubicBezTo>
                      <a:cubicBezTo>
                        <a:pt x="14511" y="6561"/>
                        <a:pt x="14461" y="6436"/>
                        <a:pt x="14411" y="6311"/>
                      </a:cubicBezTo>
                      <a:cubicBezTo>
                        <a:pt x="14393" y="6274"/>
                        <a:pt x="14361" y="6251"/>
                        <a:pt x="14316" y="6251"/>
                      </a:cubicBezTo>
                      <a:cubicBezTo>
                        <a:pt x="14299" y="6251"/>
                        <a:pt x="14281" y="6254"/>
                        <a:pt x="14261" y="6260"/>
                      </a:cubicBezTo>
                      <a:cubicBezTo>
                        <a:pt x="14211" y="6260"/>
                        <a:pt x="14186" y="6336"/>
                        <a:pt x="14211" y="6386"/>
                      </a:cubicBezTo>
                      <a:cubicBezTo>
                        <a:pt x="14261" y="6511"/>
                        <a:pt x="14311" y="6636"/>
                        <a:pt x="14311" y="6737"/>
                      </a:cubicBezTo>
                      <a:cubicBezTo>
                        <a:pt x="14336" y="6812"/>
                        <a:pt x="14336" y="6937"/>
                        <a:pt x="14261" y="7037"/>
                      </a:cubicBezTo>
                      <a:cubicBezTo>
                        <a:pt x="14219" y="7099"/>
                        <a:pt x="14144" y="7144"/>
                        <a:pt x="14077" y="7144"/>
                      </a:cubicBezTo>
                      <a:cubicBezTo>
                        <a:pt x="14063" y="7144"/>
                        <a:pt x="14048" y="7142"/>
                        <a:pt x="14035" y="7138"/>
                      </a:cubicBezTo>
                      <a:lnTo>
                        <a:pt x="13835" y="6737"/>
                      </a:lnTo>
                      <a:cubicBezTo>
                        <a:pt x="13835" y="6712"/>
                        <a:pt x="13835" y="6712"/>
                        <a:pt x="13835" y="6712"/>
                      </a:cubicBezTo>
                      <a:cubicBezTo>
                        <a:pt x="14010" y="6636"/>
                        <a:pt x="14060" y="6411"/>
                        <a:pt x="14035" y="6235"/>
                      </a:cubicBezTo>
                      <a:cubicBezTo>
                        <a:pt x="13985" y="6060"/>
                        <a:pt x="13860" y="5910"/>
                        <a:pt x="13759" y="5784"/>
                      </a:cubicBezTo>
                      <a:cubicBezTo>
                        <a:pt x="13731" y="5770"/>
                        <a:pt x="13693" y="5755"/>
                        <a:pt x="13657" y="5755"/>
                      </a:cubicBezTo>
                      <a:cubicBezTo>
                        <a:pt x="13631" y="5755"/>
                        <a:pt x="13605" y="5763"/>
                        <a:pt x="13584" y="5784"/>
                      </a:cubicBezTo>
                      <a:cubicBezTo>
                        <a:pt x="13534" y="5834"/>
                        <a:pt x="13534" y="5910"/>
                        <a:pt x="13584" y="5935"/>
                      </a:cubicBezTo>
                      <a:cubicBezTo>
                        <a:pt x="13684" y="6035"/>
                        <a:pt x="13785" y="6160"/>
                        <a:pt x="13810" y="6285"/>
                      </a:cubicBezTo>
                      <a:cubicBezTo>
                        <a:pt x="13835" y="6361"/>
                        <a:pt x="13810" y="6486"/>
                        <a:pt x="13734" y="6536"/>
                      </a:cubicBezTo>
                      <a:lnTo>
                        <a:pt x="13358" y="5759"/>
                      </a:lnTo>
                      <a:cubicBezTo>
                        <a:pt x="13340" y="5722"/>
                        <a:pt x="13295" y="5699"/>
                        <a:pt x="13252" y="5699"/>
                      </a:cubicBezTo>
                      <a:cubicBezTo>
                        <a:pt x="13237" y="5699"/>
                        <a:pt x="13222" y="5702"/>
                        <a:pt x="13208" y="5709"/>
                      </a:cubicBezTo>
                      <a:cubicBezTo>
                        <a:pt x="13158" y="5734"/>
                        <a:pt x="13133" y="5809"/>
                        <a:pt x="13158" y="5859"/>
                      </a:cubicBezTo>
                      <a:lnTo>
                        <a:pt x="13258" y="6060"/>
                      </a:lnTo>
                      <a:cubicBezTo>
                        <a:pt x="13233" y="6072"/>
                        <a:pt x="13208" y="6079"/>
                        <a:pt x="13186" y="6079"/>
                      </a:cubicBezTo>
                      <a:cubicBezTo>
                        <a:pt x="13164" y="6079"/>
                        <a:pt x="13145" y="6072"/>
                        <a:pt x="13133" y="6060"/>
                      </a:cubicBezTo>
                      <a:cubicBezTo>
                        <a:pt x="13058" y="6035"/>
                        <a:pt x="13008" y="5985"/>
                        <a:pt x="13008" y="5910"/>
                      </a:cubicBezTo>
                      <a:cubicBezTo>
                        <a:pt x="13008" y="5859"/>
                        <a:pt x="12957" y="5809"/>
                        <a:pt x="12882" y="5809"/>
                      </a:cubicBezTo>
                      <a:cubicBezTo>
                        <a:pt x="12832" y="5809"/>
                        <a:pt x="12782" y="5884"/>
                        <a:pt x="12782" y="5935"/>
                      </a:cubicBezTo>
                      <a:cubicBezTo>
                        <a:pt x="12807" y="6085"/>
                        <a:pt x="12907" y="6210"/>
                        <a:pt x="13033" y="6260"/>
                      </a:cubicBezTo>
                      <a:cubicBezTo>
                        <a:pt x="13083" y="6285"/>
                        <a:pt x="13139" y="6298"/>
                        <a:pt x="13196" y="6298"/>
                      </a:cubicBezTo>
                      <a:cubicBezTo>
                        <a:pt x="13252" y="6298"/>
                        <a:pt x="13308" y="6285"/>
                        <a:pt x="13358" y="6260"/>
                      </a:cubicBezTo>
                      <a:lnTo>
                        <a:pt x="13810" y="7213"/>
                      </a:lnTo>
                      <a:cubicBezTo>
                        <a:pt x="13759" y="7188"/>
                        <a:pt x="13684" y="7188"/>
                        <a:pt x="13634" y="7188"/>
                      </a:cubicBezTo>
                      <a:cubicBezTo>
                        <a:pt x="13584" y="7138"/>
                        <a:pt x="13534" y="7087"/>
                        <a:pt x="13509" y="7037"/>
                      </a:cubicBezTo>
                      <a:cubicBezTo>
                        <a:pt x="13490" y="7001"/>
                        <a:pt x="13445" y="6977"/>
                        <a:pt x="13403" y="6977"/>
                      </a:cubicBezTo>
                      <a:cubicBezTo>
                        <a:pt x="13387" y="6977"/>
                        <a:pt x="13372" y="6981"/>
                        <a:pt x="13358" y="6987"/>
                      </a:cubicBezTo>
                      <a:cubicBezTo>
                        <a:pt x="13308" y="7012"/>
                        <a:pt x="13283" y="7062"/>
                        <a:pt x="13308" y="7113"/>
                      </a:cubicBezTo>
                      <a:cubicBezTo>
                        <a:pt x="13158" y="7087"/>
                        <a:pt x="13033" y="7062"/>
                        <a:pt x="12882" y="7037"/>
                      </a:cubicBezTo>
                      <a:cubicBezTo>
                        <a:pt x="12932" y="6962"/>
                        <a:pt x="12957" y="6862"/>
                        <a:pt x="12932" y="6787"/>
                      </a:cubicBezTo>
                      <a:cubicBezTo>
                        <a:pt x="12932" y="6712"/>
                        <a:pt x="12882" y="6661"/>
                        <a:pt x="12832" y="6661"/>
                      </a:cubicBezTo>
                      <a:cubicBezTo>
                        <a:pt x="12757" y="6661"/>
                        <a:pt x="12707" y="6712"/>
                        <a:pt x="12732" y="6787"/>
                      </a:cubicBezTo>
                      <a:cubicBezTo>
                        <a:pt x="12732" y="6862"/>
                        <a:pt x="12707" y="6912"/>
                        <a:pt x="12657" y="6987"/>
                      </a:cubicBezTo>
                      <a:cubicBezTo>
                        <a:pt x="12607" y="6987"/>
                        <a:pt x="12582" y="6962"/>
                        <a:pt x="12531" y="6962"/>
                      </a:cubicBezTo>
                      <a:lnTo>
                        <a:pt x="12481" y="6035"/>
                      </a:lnTo>
                      <a:cubicBezTo>
                        <a:pt x="12607" y="6010"/>
                        <a:pt x="12707" y="5960"/>
                        <a:pt x="12782" y="5884"/>
                      </a:cubicBezTo>
                      <a:cubicBezTo>
                        <a:pt x="12857" y="5784"/>
                        <a:pt x="12882" y="5609"/>
                        <a:pt x="12832" y="5458"/>
                      </a:cubicBezTo>
                      <a:cubicBezTo>
                        <a:pt x="12814" y="5422"/>
                        <a:pt x="12782" y="5398"/>
                        <a:pt x="12737" y="5398"/>
                      </a:cubicBezTo>
                      <a:cubicBezTo>
                        <a:pt x="12720" y="5398"/>
                        <a:pt x="12702" y="5402"/>
                        <a:pt x="12682" y="5408"/>
                      </a:cubicBezTo>
                      <a:cubicBezTo>
                        <a:pt x="12632" y="5433"/>
                        <a:pt x="12607" y="5509"/>
                        <a:pt x="12632" y="5559"/>
                      </a:cubicBezTo>
                      <a:cubicBezTo>
                        <a:pt x="12657" y="5609"/>
                        <a:pt x="12657" y="5684"/>
                        <a:pt x="12607" y="5734"/>
                      </a:cubicBezTo>
                      <a:cubicBezTo>
                        <a:pt x="12582" y="5784"/>
                        <a:pt x="12531" y="5809"/>
                        <a:pt x="12481" y="5809"/>
                      </a:cubicBezTo>
                      <a:lnTo>
                        <a:pt x="12481" y="5559"/>
                      </a:lnTo>
                      <a:cubicBezTo>
                        <a:pt x="12481" y="5509"/>
                        <a:pt x="12431" y="5458"/>
                        <a:pt x="12356" y="5458"/>
                      </a:cubicBezTo>
                      <a:cubicBezTo>
                        <a:pt x="12306" y="5458"/>
                        <a:pt x="12256" y="5509"/>
                        <a:pt x="12256" y="5584"/>
                      </a:cubicBezTo>
                      <a:lnTo>
                        <a:pt x="12281" y="6436"/>
                      </a:lnTo>
                      <a:cubicBezTo>
                        <a:pt x="12206" y="6436"/>
                        <a:pt x="12130" y="6336"/>
                        <a:pt x="12105" y="6260"/>
                      </a:cubicBezTo>
                      <a:cubicBezTo>
                        <a:pt x="12080" y="6135"/>
                        <a:pt x="12105" y="5985"/>
                        <a:pt x="12130" y="5859"/>
                      </a:cubicBezTo>
                      <a:cubicBezTo>
                        <a:pt x="12155" y="5784"/>
                        <a:pt x="12105" y="5734"/>
                        <a:pt x="12055" y="5709"/>
                      </a:cubicBezTo>
                      <a:cubicBezTo>
                        <a:pt x="12005" y="5709"/>
                        <a:pt x="11930" y="5734"/>
                        <a:pt x="11930" y="5809"/>
                      </a:cubicBezTo>
                      <a:cubicBezTo>
                        <a:pt x="11880" y="5935"/>
                        <a:pt x="11830" y="6135"/>
                        <a:pt x="11880" y="6311"/>
                      </a:cubicBezTo>
                      <a:cubicBezTo>
                        <a:pt x="11930" y="6486"/>
                        <a:pt x="12080" y="6661"/>
                        <a:pt x="12281" y="6661"/>
                      </a:cubicBezTo>
                      <a:lnTo>
                        <a:pt x="12306" y="6912"/>
                      </a:lnTo>
                      <a:cubicBezTo>
                        <a:pt x="12155" y="6862"/>
                        <a:pt x="11980" y="6837"/>
                        <a:pt x="11830" y="6787"/>
                      </a:cubicBezTo>
                      <a:cubicBezTo>
                        <a:pt x="11830" y="6712"/>
                        <a:pt x="11805" y="6636"/>
                        <a:pt x="11805" y="6536"/>
                      </a:cubicBezTo>
                      <a:cubicBezTo>
                        <a:pt x="11805" y="6486"/>
                        <a:pt x="11729" y="6436"/>
                        <a:pt x="11679" y="6436"/>
                      </a:cubicBezTo>
                      <a:cubicBezTo>
                        <a:pt x="11604" y="6461"/>
                        <a:pt x="11579" y="6511"/>
                        <a:pt x="11579" y="6561"/>
                      </a:cubicBezTo>
                      <a:cubicBezTo>
                        <a:pt x="11579" y="6611"/>
                        <a:pt x="11579" y="6686"/>
                        <a:pt x="11604" y="6737"/>
                      </a:cubicBezTo>
                      <a:cubicBezTo>
                        <a:pt x="9399" y="6160"/>
                        <a:pt x="6842" y="5233"/>
                        <a:pt x="4687" y="4406"/>
                      </a:cubicBezTo>
                      <a:cubicBezTo>
                        <a:pt x="4712" y="4306"/>
                        <a:pt x="4712" y="4180"/>
                        <a:pt x="4737" y="4055"/>
                      </a:cubicBezTo>
                      <a:cubicBezTo>
                        <a:pt x="4737" y="4030"/>
                        <a:pt x="4737" y="4005"/>
                        <a:pt x="4737" y="3980"/>
                      </a:cubicBezTo>
                      <a:cubicBezTo>
                        <a:pt x="4737" y="3905"/>
                        <a:pt x="4737" y="3829"/>
                        <a:pt x="4737" y="3754"/>
                      </a:cubicBezTo>
                      <a:cubicBezTo>
                        <a:pt x="4787" y="3754"/>
                        <a:pt x="4837" y="3779"/>
                        <a:pt x="4887" y="3779"/>
                      </a:cubicBezTo>
                      <a:cubicBezTo>
                        <a:pt x="4937" y="3754"/>
                        <a:pt x="5013" y="3754"/>
                        <a:pt x="5063" y="3729"/>
                      </a:cubicBezTo>
                      <a:cubicBezTo>
                        <a:pt x="5188" y="3654"/>
                        <a:pt x="5313" y="3529"/>
                        <a:pt x="5363" y="3353"/>
                      </a:cubicBezTo>
                      <a:cubicBezTo>
                        <a:pt x="5414" y="3228"/>
                        <a:pt x="5439" y="3077"/>
                        <a:pt x="5439" y="2927"/>
                      </a:cubicBezTo>
                      <a:cubicBezTo>
                        <a:pt x="5439" y="2877"/>
                        <a:pt x="5414" y="2827"/>
                        <a:pt x="5338" y="2827"/>
                      </a:cubicBezTo>
                      <a:cubicBezTo>
                        <a:pt x="5329" y="2822"/>
                        <a:pt x="5321" y="2820"/>
                        <a:pt x="5312" y="2820"/>
                      </a:cubicBezTo>
                      <a:cubicBezTo>
                        <a:pt x="5271" y="2820"/>
                        <a:pt x="5234" y="2865"/>
                        <a:pt x="5213" y="2927"/>
                      </a:cubicBezTo>
                      <a:cubicBezTo>
                        <a:pt x="5213" y="3052"/>
                        <a:pt x="5188" y="3178"/>
                        <a:pt x="5163" y="3278"/>
                      </a:cubicBezTo>
                      <a:cubicBezTo>
                        <a:pt x="5138" y="3353"/>
                        <a:pt x="5088" y="3453"/>
                        <a:pt x="4962" y="3529"/>
                      </a:cubicBezTo>
                      <a:cubicBezTo>
                        <a:pt x="4931" y="3539"/>
                        <a:pt x="4896" y="3545"/>
                        <a:pt x="4861" y="3545"/>
                      </a:cubicBezTo>
                      <a:cubicBezTo>
                        <a:pt x="4813" y="3545"/>
                        <a:pt x="4766" y="3533"/>
                        <a:pt x="4737" y="3504"/>
                      </a:cubicBezTo>
                      <a:cubicBezTo>
                        <a:pt x="4712" y="3504"/>
                        <a:pt x="4712" y="3504"/>
                        <a:pt x="4712" y="3478"/>
                      </a:cubicBezTo>
                      <a:lnTo>
                        <a:pt x="4737" y="3027"/>
                      </a:lnTo>
                      <a:cubicBezTo>
                        <a:pt x="4937" y="3027"/>
                        <a:pt x="5088" y="2852"/>
                        <a:pt x="5138" y="2676"/>
                      </a:cubicBezTo>
                      <a:cubicBezTo>
                        <a:pt x="5188" y="2501"/>
                        <a:pt x="5138" y="2326"/>
                        <a:pt x="5088" y="2175"/>
                      </a:cubicBezTo>
                      <a:cubicBezTo>
                        <a:pt x="5088" y="2119"/>
                        <a:pt x="5045" y="2091"/>
                        <a:pt x="5003" y="2091"/>
                      </a:cubicBezTo>
                      <a:cubicBezTo>
                        <a:pt x="4989" y="2091"/>
                        <a:pt x="4975" y="2094"/>
                        <a:pt x="4962" y="2100"/>
                      </a:cubicBezTo>
                      <a:cubicBezTo>
                        <a:pt x="4887" y="2100"/>
                        <a:pt x="4862" y="2175"/>
                        <a:pt x="4887" y="2225"/>
                      </a:cubicBezTo>
                      <a:cubicBezTo>
                        <a:pt x="4912" y="2351"/>
                        <a:pt x="4937" y="2501"/>
                        <a:pt x="4912" y="2626"/>
                      </a:cubicBezTo>
                      <a:cubicBezTo>
                        <a:pt x="4887" y="2727"/>
                        <a:pt x="4812" y="2802"/>
                        <a:pt x="4737" y="2802"/>
                      </a:cubicBezTo>
                      <a:lnTo>
                        <a:pt x="4762" y="1950"/>
                      </a:lnTo>
                      <a:cubicBezTo>
                        <a:pt x="4762" y="1899"/>
                        <a:pt x="4712" y="1849"/>
                        <a:pt x="4662" y="1849"/>
                      </a:cubicBezTo>
                      <a:cubicBezTo>
                        <a:pt x="4586" y="1849"/>
                        <a:pt x="4536" y="1874"/>
                        <a:pt x="4536" y="1950"/>
                      </a:cubicBezTo>
                      <a:lnTo>
                        <a:pt x="4536" y="2175"/>
                      </a:lnTo>
                      <a:cubicBezTo>
                        <a:pt x="4486" y="2175"/>
                        <a:pt x="4436" y="2150"/>
                        <a:pt x="4411" y="2125"/>
                      </a:cubicBezTo>
                      <a:cubicBezTo>
                        <a:pt x="4361" y="2075"/>
                        <a:pt x="4361" y="2000"/>
                        <a:pt x="4386" y="1950"/>
                      </a:cubicBezTo>
                      <a:cubicBezTo>
                        <a:pt x="4411" y="1874"/>
                        <a:pt x="4386" y="1824"/>
                        <a:pt x="4311" y="1799"/>
                      </a:cubicBezTo>
                      <a:cubicBezTo>
                        <a:pt x="4297" y="1793"/>
                        <a:pt x="4284" y="1789"/>
                        <a:pt x="4271" y="1789"/>
                      </a:cubicBezTo>
                      <a:cubicBezTo>
                        <a:pt x="4236" y="1789"/>
                        <a:pt x="4204" y="1813"/>
                        <a:pt x="4185" y="1849"/>
                      </a:cubicBezTo>
                      <a:cubicBezTo>
                        <a:pt x="4110" y="2000"/>
                        <a:pt x="4135" y="2150"/>
                        <a:pt x="4236" y="2275"/>
                      </a:cubicBezTo>
                      <a:cubicBezTo>
                        <a:pt x="4311" y="2351"/>
                        <a:pt x="4411" y="2401"/>
                        <a:pt x="4536" y="2401"/>
                      </a:cubicBezTo>
                      <a:lnTo>
                        <a:pt x="4486" y="3478"/>
                      </a:lnTo>
                      <a:cubicBezTo>
                        <a:pt x="4461" y="3478"/>
                        <a:pt x="4411" y="3453"/>
                        <a:pt x="4386" y="3428"/>
                      </a:cubicBezTo>
                      <a:cubicBezTo>
                        <a:pt x="4336" y="3353"/>
                        <a:pt x="4311" y="3253"/>
                        <a:pt x="4311" y="3178"/>
                      </a:cubicBezTo>
                      <a:cubicBezTo>
                        <a:pt x="4311" y="3103"/>
                        <a:pt x="4261" y="3052"/>
                        <a:pt x="4185" y="3052"/>
                      </a:cubicBezTo>
                      <a:cubicBezTo>
                        <a:pt x="4135" y="3052"/>
                        <a:pt x="4085" y="3103"/>
                        <a:pt x="4085" y="3153"/>
                      </a:cubicBezTo>
                      <a:cubicBezTo>
                        <a:pt x="4085" y="3303"/>
                        <a:pt x="4135" y="3453"/>
                        <a:pt x="4236" y="3554"/>
                      </a:cubicBezTo>
                      <a:cubicBezTo>
                        <a:pt x="4286" y="3629"/>
                        <a:pt x="4336" y="3654"/>
                        <a:pt x="4411" y="3704"/>
                      </a:cubicBezTo>
                      <a:cubicBezTo>
                        <a:pt x="4436" y="3704"/>
                        <a:pt x="4486" y="3729"/>
                        <a:pt x="4511" y="3754"/>
                      </a:cubicBezTo>
                      <a:cubicBezTo>
                        <a:pt x="4536" y="3779"/>
                        <a:pt x="4511" y="3905"/>
                        <a:pt x="4511" y="3955"/>
                      </a:cubicBezTo>
                      <a:cubicBezTo>
                        <a:pt x="4511" y="3980"/>
                        <a:pt x="4511" y="4005"/>
                        <a:pt x="4511" y="4030"/>
                      </a:cubicBezTo>
                      <a:cubicBezTo>
                        <a:pt x="4486" y="4130"/>
                        <a:pt x="4486" y="4230"/>
                        <a:pt x="4461" y="4331"/>
                      </a:cubicBezTo>
                      <a:cubicBezTo>
                        <a:pt x="4035" y="4180"/>
                        <a:pt x="3634" y="4005"/>
                        <a:pt x="3258" y="3854"/>
                      </a:cubicBezTo>
                      <a:cubicBezTo>
                        <a:pt x="3308" y="3854"/>
                        <a:pt x="3358" y="3854"/>
                        <a:pt x="3409" y="3829"/>
                      </a:cubicBezTo>
                      <a:cubicBezTo>
                        <a:pt x="3534" y="3754"/>
                        <a:pt x="3659" y="3654"/>
                        <a:pt x="3709" y="3529"/>
                      </a:cubicBezTo>
                      <a:cubicBezTo>
                        <a:pt x="3734" y="3478"/>
                        <a:pt x="3734" y="3403"/>
                        <a:pt x="3659" y="3378"/>
                      </a:cubicBezTo>
                      <a:cubicBezTo>
                        <a:pt x="3646" y="3371"/>
                        <a:pt x="3631" y="3368"/>
                        <a:pt x="3615" y="3368"/>
                      </a:cubicBezTo>
                      <a:cubicBezTo>
                        <a:pt x="3572" y="3368"/>
                        <a:pt x="3527" y="3392"/>
                        <a:pt x="3509" y="3428"/>
                      </a:cubicBezTo>
                      <a:cubicBezTo>
                        <a:pt x="3484" y="3504"/>
                        <a:pt x="3409" y="3579"/>
                        <a:pt x="3308" y="3604"/>
                      </a:cubicBezTo>
                      <a:cubicBezTo>
                        <a:pt x="3283" y="3629"/>
                        <a:pt x="3233" y="3629"/>
                        <a:pt x="3208" y="3629"/>
                      </a:cubicBezTo>
                      <a:lnTo>
                        <a:pt x="3659" y="2651"/>
                      </a:lnTo>
                      <a:cubicBezTo>
                        <a:pt x="3709" y="2676"/>
                        <a:pt x="3766" y="2689"/>
                        <a:pt x="3822" y="2689"/>
                      </a:cubicBezTo>
                      <a:cubicBezTo>
                        <a:pt x="3878" y="2689"/>
                        <a:pt x="3935" y="2676"/>
                        <a:pt x="3985" y="2651"/>
                      </a:cubicBezTo>
                      <a:cubicBezTo>
                        <a:pt x="4110" y="2601"/>
                        <a:pt x="4211" y="2476"/>
                        <a:pt x="4236" y="2326"/>
                      </a:cubicBezTo>
                      <a:cubicBezTo>
                        <a:pt x="4236" y="2250"/>
                        <a:pt x="4185" y="2200"/>
                        <a:pt x="4135" y="2200"/>
                      </a:cubicBezTo>
                      <a:cubicBezTo>
                        <a:pt x="4060" y="2200"/>
                        <a:pt x="4010" y="2250"/>
                        <a:pt x="4010" y="2300"/>
                      </a:cubicBezTo>
                      <a:cubicBezTo>
                        <a:pt x="4010" y="2376"/>
                        <a:pt x="3960" y="2426"/>
                        <a:pt x="3885" y="2451"/>
                      </a:cubicBezTo>
                      <a:cubicBezTo>
                        <a:pt x="3872" y="2463"/>
                        <a:pt x="3853" y="2470"/>
                        <a:pt x="3831" y="2470"/>
                      </a:cubicBezTo>
                      <a:cubicBezTo>
                        <a:pt x="3810" y="2470"/>
                        <a:pt x="3784" y="2463"/>
                        <a:pt x="3759" y="2451"/>
                      </a:cubicBezTo>
                      <a:lnTo>
                        <a:pt x="3860" y="2250"/>
                      </a:lnTo>
                      <a:cubicBezTo>
                        <a:pt x="3885" y="2175"/>
                        <a:pt x="3860" y="2125"/>
                        <a:pt x="3810" y="2100"/>
                      </a:cubicBezTo>
                      <a:cubicBezTo>
                        <a:pt x="3791" y="2091"/>
                        <a:pt x="3769" y="2085"/>
                        <a:pt x="3748" y="2085"/>
                      </a:cubicBezTo>
                      <a:cubicBezTo>
                        <a:pt x="3711" y="2085"/>
                        <a:pt x="3675" y="2102"/>
                        <a:pt x="3659" y="2150"/>
                      </a:cubicBezTo>
                      <a:lnTo>
                        <a:pt x="3283" y="2927"/>
                      </a:lnTo>
                      <a:cubicBezTo>
                        <a:pt x="3233" y="2877"/>
                        <a:pt x="3183" y="2752"/>
                        <a:pt x="3208" y="2676"/>
                      </a:cubicBezTo>
                      <a:cubicBezTo>
                        <a:pt x="3233" y="2551"/>
                        <a:pt x="3333" y="2426"/>
                        <a:pt x="3434" y="2326"/>
                      </a:cubicBezTo>
                      <a:cubicBezTo>
                        <a:pt x="3484" y="2275"/>
                        <a:pt x="3459" y="2225"/>
                        <a:pt x="3434" y="2175"/>
                      </a:cubicBezTo>
                      <a:cubicBezTo>
                        <a:pt x="3412" y="2154"/>
                        <a:pt x="3387" y="2146"/>
                        <a:pt x="3360" y="2146"/>
                      </a:cubicBezTo>
                      <a:cubicBezTo>
                        <a:pt x="3324" y="2146"/>
                        <a:pt x="3287" y="2161"/>
                        <a:pt x="3258" y="2175"/>
                      </a:cubicBezTo>
                      <a:cubicBezTo>
                        <a:pt x="3158" y="2300"/>
                        <a:pt x="3033" y="2451"/>
                        <a:pt x="3008" y="2626"/>
                      </a:cubicBezTo>
                      <a:cubicBezTo>
                        <a:pt x="2957" y="2802"/>
                        <a:pt x="3008" y="3027"/>
                        <a:pt x="3183" y="3103"/>
                      </a:cubicBezTo>
                      <a:cubicBezTo>
                        <a:pt x="3183" y="3128"/>
                        <a:pt x="3183" y="3128"/>
                        <a:pt x="3183" y="3128"/>
                      </a:cubicBezTo>
                      <a:lnTo>
                        <a:pt x="3008" y="3529"/>
                      </a:lnTo>
                      <a:lnTo>
                        <a:pt x="2982" y="3529"/>
                      </a:lnTo>
                      <a:cubicBezTo>
                        <a:pt x="2964" y="3535"/>
                        <a:pt x="2945" y="3538"/>
                        <a:pt x="2926" y="3538"/>
                      </a:cubicBezTo>
                      <a:cubicBezTo>
                        <a:pt x="2870" y="3538"/>
                        <a:pt x="2813" y="3510"/>
                        <a:pt x="2757" y="3453"/>
                      </a:cubicBezTo>
                      <a:cubicBezTo>
                        <a:pt x="2682" y="3353"/>
                        <a:pt x="2707" y="3203"/>
                        <a:pt x="2707" y="3153"/>
                      </a:cubicBezTo>
                      <a:cubicBezTo>
                        <a:pt x="2707" y="3027"/>
                        <a:pt x="2757" y="2902"/>
                        <a:pt x="2807" y="2802"/>
                      </a:cubicBezTo>
                      <a:cubicBezTo>
                        <a:pt x="2832" y="2727"/>
                        <a:pt x="2807" y="2676"/>
                        <a:pt x="2757" y="2651"/>
                      </a:cubicBezTo>
                      <a:cubicBezTo>
                        <a:pt x="2737" y="2645"/>
                        <a:pt x="2718" y="2642"/>
                        <a:pt x="2702" y="2642"/>
                      </a:cubicBezTo>
                      <a:cubicBezTo>
                        <a:pt x="2657" y="2642"/>
                        <a:pt x="2625" y="2665"/>
                        <a:pt x="2607" y="2701"/>
                      </a:cubicBezTo>
                      <a:cubicBezTo>
                        <a:pt x="2556" y="2827"/>
                        <a:pt x="2506" y="2977"/>
                        <a:pt x="2481" y="3128"/>
                      </a:cubicBezTo>
                      <a:cubicBezTo>
                        <a:pt x="2457" y="3298"/>
                        <a:pt x="2504" y="3445"/>
                        <a:pt x="2575" y="3568"/>
                      </a:cubicBezTo>
                      <a:lnTo>
                        <a:pt x="2575" y="3568"/>
                      </a:lnTo>
                      <a:cubicBezTo>
                        <a:pt x="2362" y="3497"/>
                        <a:pt x="2171" y="3425"/>
                        <a:pt x="1980" y="3353"/>
                      </a:cubicBezTo>
                      <a:cubicBezTo>
                        <a:pt x="1980" y="3278"/>
                        <a:pt x="1980" y="3228"/>
                        <a:pt x="2005" y="3203"/>
                      </a:cubicBezTo>
                      <a:cubicBezTo>
                        <a:pt x="2030" y="3178"/>
                        <a:pt x="2080" y="3128"/>
                        <a:pt x="2155" y="3103"/>
                      </a:cubicBezTo>
                      <a:cubicBezTo>
                        <a:pt x="2256" y="3052"/>
                        <a:pt x="2356" y="2977"/>
                        <a:pt x="2456" y="2877"/>
                      </a:cubicBezTo>
                      <a:cubicBezTo>
                        <a:pt x="2581" y="2676"/>
                        <a:pt x="2657" y="2451"/>
                        <a:pt x="2657" y="2225"/>
                      </a:cubicBezTo>
                      <a:cubicBezTo>
                        <a:pt x="2657" y="2125"/>
                        <a:pt x="2556" y="2050"/>
                        <a:pt x="2456" y="2050"/>
                      </a:cubicBezTo>
                      <a:cubicBezTo>
                        <a:pt x="2356" y="2050"/>
                        <a:pt x="2281" y="2150"/>
                        <a:pt x="2306" y="2250"/>
                      </a:cubicBezTo>
                      <a:cubicBezTo>
                        <a:pt x="2306" y="2376"/>
                        <a:pt x="2256" y="2526"/>
                        <a:pt x="2155" y="2651"/>
                      </a:cubicBezTo>
                      <a:cubicBezTo>
                        <a:pt x="2130" y="2701"/>
                        <a:pt x="2055" y="2752"/>
                        <a:pt x="2005" y="2777"/>
                      </a:cubicBezTo>
                      <a:lnTo>
                        <a:pt x="1880" y="1022"/>
                      </a:lnTo>
                      <a:cubicBezTo>
                        <a:pt x="2055" y="997"/>
                        <a:pt x="2231" y="922"/>
                        <a:pt x="2331" y="797"/>
                      </a:cubicBezTo>
                      <a:cubicBezTo>
                        <a:pt x="2481" y="596"/>
                        <a:pt x="2531" y="321"/>
                        <a:pt x="2431" y="120"/>
                      </a:cubicBezTo>
                      <a:cubicBezTo>
                        <a:pt x="2394" y="47"/>
                        <a:pt x="2331" y="0"/>
                        <a:pt x="22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08" name="Google Shape;208;p76"/>
            <p:cNvGrpSpPr/>
            <p:nvPr/>
          </p:nvGrpSpPr>
          <p:grpSpPr>
            <a:xfrm flipH="1">
              <a:off x="-44798" y="3599157"/>
              <a:ext cx="9233597" cy="340560"/>
              <a:chOff x="0" y="3389888"/>
              <a:chExt cx="9143986" cy="340560"/>
            </a:xfrm>
          </p:grpSpPr>
          <p:sp>
            <p:nvSpPr>
              <p:cNvPr id="209" name="Google Shape;209;p76"/>
              <p:cNvSpPr/>
              <p:nvPr/>
            </p:nvSpPr>
            <p:spPr>
              <a:xfrm>
                <a:off x="6805888" y="3389888"/>
                <a:ext cx="2338098" cy="249389"/>
              </a:xfrm>
              <a:custGeom>
                <a:rect b="b" l="l" r="r" t="t"/>
                <a:pathLst>
                  <a:path extrusionOk="0" h="3359" w="22257">
                    <a:moveTo>
                      <a:pt x="22256" y="0"/>
                    </a:moveTo>
                    <a:lnTo>
                      <a:pt x="17043" y="1053"/>
                    </a:lnTo>
                    <a:lnTo>
                      <a:pt x="15815" y="1980"/>
                    </a:lnTo>
                    <a:lnTo>
                      <a:pt x="6717" y="2432"/>
                    </a:lnTo>
                    <a:lnTo>
                      <a:pt x="0" y="3359"/>
                    </a:lnTo>
                    <a:lnTo>
                      <a:pt x="22256" y="3359"/>
                    </a:lnTo>
                    <a:lnTo>
                      <a:pt x="22256" y="0"/>
                    </a:lnTo>
                    <a:close/>
                  </a:path>
                </a:pathLst>
              </a:custGeom>
              <a:solidFill>
                <a:srgbClr val="00959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76"/>
              <p:cNvSpPr/>
              <p:nvPr/>
            </p:nvSpPr>
            <p:spPr>
              <a:xfrm>
                <a:off x="0" y="3639201"/>
                <a:ext cx="9143972" cy="91247"/>
              </a:xfrm>
              <a:custGeom>
                <a:rect b="b" l="l" r="r" t="t"/>
                <a:pathLst>
                  <a:path extrusionOk="0" h="1229" w="87044">
                    <a:moveTo>
                      <a:pt x="0" y="1"/>
                    </a:moveTo>
                    <a:lnTo>
                      <a:pt x="0" y="1229"/>
                    </a:lnTo>
                    <a:lnTo>
                      <a:pt x="87043" y="1154"/>
                    </a:lnTo>
                    <a:lnTo>
                      <a:pt x="87043" y="1"/>
                    </a:lnTo>
                    <a:close/>
                  </a:path>
                </a:pathLst>
              </a:custGeom>
              <a:solidFill>
                <a:srgbClr val="009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11" name="Google Shape;211;p76"/>
          <p:cNvGrpSpPr/>
          <p:nvPr/>
        </p:nvGrpSpPr>
        <p:grpSpPr>
          <a:xfrm>
            <a:off x="292225" y="254289"/>
            <a:ext cx="8562532" cy="3082595"/>
            <a:chOff x="292225" y="254289"/>
            <a:chExt cx="8562532" cy="3082595"/>
          </a:xfrm>
        </p:grpSpPr>
        <p:sp>
          <p:nvSpPr>
            <p:cNvPr id="212" name="Google Shape;212;p76"/>
            <p:cNvSpPr/>
            <p:nvPr/>
          </p:nvSpPr>
          <p:spPr>
            <a:xfrm rot="-9900049">
              <a:off x="430623" y="1018661"/>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3" name="Google Shape;213;p76"/>
            <p:cNvGrpSpPr/>
            <p:nvPr/>
          </p:nvGrpSpPr>
          <p:grpSpPr>
            <a:xfrm>
              <a:off x="292225" y="254289"/>
              <a:ext cx="8562532" cy="3082595"/>
              <a:chOff x="292225" y="254289"/>
              <a:chExt cx="8562532" cy="3082595"/>
            </a:xfrm>
          </p:grpSpPr>
          <p:sp>
            <p:nvSpPr>
              <p:cNvPr id="214" name="Google Shape;214;p76"/>
              <p:cNvSpPr/>
              <p:nvPr/>
            </p:nvSpPr>
            <p:spPr>
              <a:xfrm rot="-9899965">
                <a:off x="519124" y="388397"/>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76"/>
              <p:cNvSpPr/>
              <p:nvPr/>
            </p:nvSpPr>
            <p:spPr>
              <a:xfrm rot="900035">
                <a:off x="8388067" y="2543311"/>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76"/>
              <p:cNvSpPr/>
              <p:nvPr/>
            </p:nvSpPr>
            <p:spPr>
              <a:xfrm rot="899951">
                <a:off x="8672533" y="210899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76"/>
              <p:cNvSpPr/>
              <p:nvPr/>
            </p:nvSpPr>
            <p:spPr>
              <a:xfrm rot="899951">
                <a:off x="8348996" y="27269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76"/>
              <p:cNvSpPr/>
              <p:nvPr/>
            </p:nvSpPr>
            <p:spPr>
              <a:xfrm rot="-9899965">
                <a:off x="332649" y="2936722"/>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19" name="Shape 219"/>
        <p:cNvGrpSpPr/>
        <p:nvPr/>
      </p:nvGrpSpPr>
      <p:grpSpPr>
        <a:xfrm>
          <a:off x="0" y="0"/>
          <a:ext cx="0" cy="0"/>
          <a:chOff x="0" y="0"/>
          <a:chExt cx="0" cy="0"/>
        </a:xfrm>
      </p:grpSpPr>
      <p:grpSp>
        <p:nvGrpSpPr>
          <p:cNvPr id="220" name="Google Shape;220;p77"/>
          <p:cNvGrpSpPr/>
          <p:nvPr/>
        </p:nvGrpSpPr>
        <p:grpSpPr>
          <a:xfrm>
            <a:off x="103398" y="97989"/>
            <a:ext cx="8892462" cy="5045523"/>
            <a:chOff x="103398" y="97989"/>
            <a:chExt cx="8892462" cy="5045523"/>
          </a:xfrm>
        </p:grpSpPr>
        <p:sp>
          <p:nvSpPr>
            <p:cNvPr id="221" name="Google Shape;221;p77"/>
            <p:cNvSpPr/>
            <p:nvPr/>
          </p:nvSpPr>
          <p:spPr>
            <a:xfrm rot="900035">
              <a:off x="8328848" y="4592511"/>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77"/>
            <p:cNvSpPr/>
            <p:nvPr/>
          </p:nvSpPr>
          <p:spPr>
            <a:xfrm rot="899951">
              <a:off x="8796876" y="423394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77"/>
            <p:cNvSpPr/>
            <p:nvPr/>
          </p:nvSpPr>
          <p:spPr>
            <a:xfrm rot="9612712">
              <a:off x="166870" y="3841933"/>
              <a:ext cx="454279" cy="454208"/>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77"/>
            <p:cNvSpPr/>
            <p:nvPr/>
          </p:nvSpPr>
          <p:spPr>
            <a:xfrm rot="899951">
              <a:off x="397676" y="3407311"/>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77"/>
            <p:cNvSpPr/>
            <p:nvPr/>
          </p:nvSpPr>
          <p:spPr>
            <a:xfrm rot="-9435392">
              <a:off x="8580528" y="952226"/>
              <a:ext cx="359783" cy="359728"/>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77"/>
            <p:cNvSpPr/>
            <p:nvPr/>
          </p:nvSpPr>
          <p:spPr>
            <a:xfrm rot="900035">
              <a:off x="143823" y="801436"/>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77"/>
            <p:cNvSpPr/>
            <p:nvPr/>
          </p:nvSpPr>
          <p:spPr>
            <a:xfrm rot="899951">
              <a:off x="8543376" y="226678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77"/>
            <p:cNvSpPr/>
            <p:nvPr/>
          </p:nvSpPr>
          <p:spPr>
            <a:xfrm rot="899951">
              <a:off x="241801" y="176228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77"/>
            <p:cNvSpPr/>
            <p:nvPr/>
          </p:nvSpPr>
          <p:spPr>
            <a:xfrm rot="899951">
              <a:off x="4149976" y="11639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77"/>
            <p:cNvSpPr/>
            <p:nvPr/>
          </p:nvSpPr>
          <p:spPr>
            <a:xfrm rot="899951">
              <a:off x="1648026" y="476074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77"/>
            <p:cNvSpPr/>
            <p:nvPr/>
          </p:nvSpPr>
          <p:spPr>
            <a:xfrm rot="899951">
              <a:off x="5357976" y="4961323"/>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49" name="Shape 49"/>
        <p:cNvGrpSpPr/>
        <p:nvPr/>
      </p:nvGrpSpPr>
      <p:grpSpPr>
        <a:xfrm>
          <a:off x="0" y="0"/>
          <a:ext cx="0" cy="0"/>
          <a:chOff x="0" y="0"/>
          <a:chExt cx="0" cy="0"/>
        </a:xfrm>
      </p:grpSpPr>
      <p:sp>
        <p:nvSpPr>
          <p:cNvPr id="50" name="Google Shape;50;p52"/>
          <p:cNvSpPr/>
          <p:nvPr/>
        </p:nvSpPr>
        <p:spPr>
          <a:xfrm rot="900035">
            <a:off x="109917" y="757649"/>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2"/>
          <p:cNvSpPr/>
          <p:nvPr/>
        </p:nvSpPr>
        <p:spPr>
          <a:xfrm rot="899951">
            <a:off x="394383" y="32333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52"/>
          <p:cNvSpPr/>
          <p:nvPr/>
        </p:nvSpPr>
        <p:spPr>
          <a:xfrm rot="899990">
            <a:off x="8518001" y="213527"/>
            <a:ext cx="440524" cy="440456"/>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52"/>
          <p:cNvSpPr/>
          <p:nvPr/>
        </p:nvSpPr>
        <p:spPr>
          <a:xfrm rot="899951">
            <a:off x="8600208" y="355173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52"/>
          <p:cNvSpPr/>
          <p:nvPr/>
        </p:nvSpPr>
        <p:spPr>
          <a:xfrm rot="899951">
            <a:off x="8712508" y="3864511"/>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52"/>
          <p:cNvSpPr/>
          <p:nvPr/>
        </p:nvSpPr>
        <p:spPr>
          <a:xfrm>
            <a:off x="-95624" y="3192835"/>
            <a:ext cx="310852" cy="310788"/>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52"/>
          <p:cNvSpPr txBox="1"/>
          <p:nvPr>
            <p:ph type="title"/>
          </p:nvPr>
        </p:nvSpPr>
        <p:spPr>
          <a:xfrm>
            <a:off x="720000" y="1742775"/>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b="1" sz="2000">
                <a:solidFill>
                  <a:schemeClr val="dk2"/>
                </a:solidFill>
                <a:latin typeface="Poppins"/>
                <a:ea typeface="Poppins"/>
                <a:cs typeface="Poppins"/>
                <a:sym typeface="Poppins"/>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57" name="Google Shape;57;p52"/>
          <p:cNvSpPr txBox="1"/>
          <p:nvPr>
            <p:ph idx="2" type="title"/>
          </p:nvPr>
        </p:nvSpPr>
        <p:spPr>
          <a:xfrm>
            <a:off x="1533150" y="1261188"/>
            <a:ext cx="710100" cy="37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3000">
                <a:solidFill>
                  <a:schemeClr val="lt2"/>
                </a:solidFill>
                <a:latin typeface="Poppins"/>
                <a:ea typeface="Poppins"/>
                <a:cs typeface="Poppins"/>
                <a:sym typeface="Poppins"/>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58" name="Google Shape;58;p52"/>
          <p:cNvSpPr txBox="1"/>
          <p:nvPr>
            <p:ph idx="1" type="subTitle"/>
          </p:nvPr>
        </p:nvSpPr>
        <p:spPr>
          <a:xfrm>
            <a:off x="720000" y="2270475"/>
            <a:ext cx="2336400" cy="43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59" name="Google Shape;59;p52"/>
          <p:cNvSpPr txBox="1"/>
          <p:nvPr>
            <p:ph idx="3" type="title"/>
          </p:nvPr>
        </p:nvSpPr>
        <p:spPr>
          <a:xfrm>
            <a:off x="3403800" y="1742775"/>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b="1" sz="2000">
                <a:solidFill>
                  <a:schemeClr val="dk2"/>
                </a:solidFill>
                <a:latin typeface="Poppins"/>
                <a:ea typeface="Poppins"/>
                <a:cs typeface="Poppins"/>
                <a:sym typeface="Poppins"/>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60" name="Google Shape;60;p52"/>
          <p:cNvSpPr txBox="1"/>
          <p:nvPr>
            <p:ph idx="4" type="title"/>
          </p:nvPr>
        </p:nvSpPr>
        <p:spPr>
          <a:xfrm>
            <a:off x="4216950" y="1261188"/>
            <a:ext cx="710100" cy="37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3000">
                <a:solidFill>
                  <a:schemeClr val="lt2"/>
                </a:solidFill>
                <a:latin typeface="Poppins"/>
                <a:ea typeface="Poppins"/>
                <a:cs typeface="Poppins"/>
                <a:sym typeface="Poppins"/>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1" name="Google Shape;61;p52"/>
          <p:cNvSpPr txBox="1"/>
          <p:nvPr>
            <p:ph idx="5" type="subTitle"/>
          </p:nvPr>
        </p:nvSpPr>
        <p:spPr>
          <a:xfrm>
            <a:off x="3403800" y="2270475"/>
            <a:ext cx="2336400" cy="43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2" name="Google Shape;62;p52"/>
          <p:cNvSpPr txBox="1"/>
          <p:nvPr>
            <p:ph idx="6" type="title"/>
          </p:nvPr>
        </p:nvSpPr>
        <p:spPr>
          <a:xfrm>
            <a:off x="6087600" y="1742775"/>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b="1" sz="2000">
                <a:solidFill>
                  <a:schemeClr val="dk2"/>
                </a:solidFill>
                <a:latin typeface="Poppins"/>
                <a:ea typeface="Poppins"/>
                <a:cs typeface="Poppins"/>
                <a:sym typeface="Poppins"/>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63" name="Google Shape;63;p52"/>
          <p:cNvSpPr txBox="1"/>
          <p:nvPr>
            <p:ph idx="7" type="title"/>
          </p:nvPr>
        </p:nvSpPr>
        <p:spPr>
          <a:xfrm>
            <a:off x="6900750" y="1261188"/>
            <a:ext cx="710100" cy="37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1" sz="3000">
                <a:solidFill>
                  <a:schemeClr val="lt2"/>
                </a:solidFill>
                <a:latin typeface="Poppins"/>
                <a:ea typeface="Poppins"/>
                <a:cs typeface="Poppins"/>
                <a:sym typeface="Poppins"/>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64" name="Google Shape;64;p52"/>
          <p:cNvSpPr txBox="1"/>
          <p:nvPr>
            <p:ph idx="8" type="subTitle"/>
          </p:nvPr>
        </p:nvSpPr>
        <p:spPr>
          <a:xfrm>
            <a:off x="6087600" y="2270475"/>
            <a:ext cx="2336400" cy="43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5" name="Google Shape;65;p52"/>
          <p:cNvSpPr txBox="1"/>
          <p:nvPr>
            <p:ph idx="9" type="title"/>
          </p:nvPr>
        </p:nvSpPr>
        <p:spPr>
          <a:xfrm>
            <a:off x="720000" y="3644675"/>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b="1" sz="2000">
                <a:solidFill>
                  <a:schemeClr val="dk2"/>
                </a:solidFill>
                <a:latin typeface="Poppins"/>
                <a:ea typeface="Poppins"/>
                <a:cs typeface="Poppins"/>
                <a:sym typeface="Poppins"/>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66" name="Google Shape;66;p52"/>
          <p:cNvSpPr txBox="1"/>
          <p:nvPr>
            <p:ph idx="13" type="title"/>
          </p:nvPr>
        </p:nvSpPr>
        <p:spPr>
          <a:xfrm>
            <a:off x="1533150" y="3163113"/>
            <a:ext cx="710100" cy="37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b="1" sz="3000">
                <a:solidFill>
                  <a:schemeClr val="lt2"/>
                </a:solidFill>
                <a:latin typeface="Poppins"/>
                <a:ea typeface="Poppins"/>
                <a:cs typeface="Poppins"/>
                <a:sym typeface="Poppins"/>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67" name="Google Shape;67;p52"/>
          <p:cNvSpPr txBox="1"/>
          <p:nvPr>
            <p:ph idx="14" type="subTitle"/>
          </p:nvPr>
        </p:nvSpPr>
        <p:spPr>
          <a:xfrm>
            <a:off x="720000" y="4172400"/>
            <a:ext cx="2336400" cy="43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68" name="Google Shape;68;p52"/>
          <p:cNvSpPr txBox="1"/>
          <p:nvPr>
            <p:ph idx="15" type="title"/>
          </p:nvPr>
        </p:nvSpPr>
        <p:spPr>
          <a:xfrm>
            <a:off x="3403800" y="3644675"/>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b="1" sz="2000">
                <a:solidFill>
                  <a:schemeClr val="dk2"/>
                </a:solidFill>
                <a:latin typeface="Poppins"/>
                <a:ea typeface="Poppins"/>
                <a:cs typeface="Poppins"/>
                <a:sym typeface="Poppins"/>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69" name="Google Shape;69;p52"/>
          <p:cNvSpPr txBox="1"/>
          <p:nvPr>
            <p:ph idx="16" type="title"/>
          </p:nvPr>
        </p:nvSpPr>
        <p:spPr>
          <a:xfrm>
            <a:off x="4216950" y="3163113"/>
            <a:ext cx="710100" cy="37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b="1" sz="3000">
                <a:solidFill>
                  <a:schemeClr val="lt2"/>
                </a:solidFill>
                <a:latin typeface="Poppins"/>
                <a:ea typeface="Poppins"/>
                <a:cs typeface="Poppins"/>
                <a:sym typeface="Poppins"/>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70" name="Google Shape;70;p52"/>
          <p:cNvSpPr txBox="1"/>
          <p:nvPr>
            <p:ph idx="17" type="subTitle"/>
          </p:nvPr>
        </p:nvSpPr>
        <p:spPr>
          <a:xfrm>
            <a:off x="3403800" y="4172400"/>
            <a:ext cx="2336400" cy="43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1" name="Google Shape;71;p52"/>
          <p:cNvSpPr txBox="1"/>
          <p:nvPr>
            <p:ph idx="18" type="title"/>
          </p:nvPr>
        </p:nvSpPr>
        <p:spPr>
          <a:xfrm>
            <a:off x="6087600" y="3644675"/>
            <a:ext cx="2336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b="1" sz="2000">
                <a:solidFill>
                  <a:schemeClr val="dk2"/>
                </a:solidFill>
                <a:latin typeface="Poppins"/>
                <a:ea typeface="Poppins"/>
                <a:cs typeface="Poppins"/>
                <a:sym typeface="Poppins"/>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72" name="Google Shape;72;p52"/>
          <p:cNvSpPr txBox="1"/>
          <p:nvPr>
            <p:ph idx="19" type="title"/>
          </p:nvPr>
        </p:nvSpPr>
        <p:spPr>
          <a:xfrm>
            <a:off x="6900750" y="3163113"/>
            <a:ext cx="710100" cy="370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b="1" sz="3000">
                <a:solidFill>
                  <a:schemeClr val="lt2"/>
                </a:solidFill>
                <a:latin typeface="Poppins"/>
                <a:ea typeface="Poppins"/>
                <a:cs typeface="Poppins"/>
                <a:sym typeface="Poppins"/>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73" name="Google Shape;73;p52"/>
          <p:cNvSpPr txBox="1"/>
          <p:nvPr>
            <p:ph idx="20" type="subTitle"/>
          </p:nvPr>
        </p:nvSpPr>
        <p:spPr>
          <a:xfrm>
            <a:off x="6087600" y="4172400"/>
            <a:ext cx="2336400" cy="431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4" name="Google Shape;74;p52"/>
          <p:cNvSpPr txBox="1"/>
          <p:nvPr>
            <p:ph idx="21"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5" name="Shape 75"/>
        <p:cNvGrpSpPr/>
        <p:nvPr/>
      </p:nvGrpSpPr>
      <p:grpSpPr>
        <a:xfrm>
          <a:off x="0" y="0"/>
          <a:ext cx="0" cy="0"/>
          <a:chOff x="0" y="0"/>
          <a:chExt cx="0" cy="0"/>
        </a:xfrm>
      </p:grpSpPr>
      <p:grpSp>
        <p:nvGrpSpPr>
          <p:cNvPr id="76" name="Google Shape;76;p53"/>
          <p:cNvGrpSpPr/>
          <p:nvPr/>
        </p:nvGrpSpPr>
        <p:grpSpPr>
          <a:xfrm>
            <a:off x="28345" y="2"/>
            <a:ext cx="8966114" cy="2398348"/>
            <a:chOff x="28345" y="2"/>
            <a:chExt cx="8966114" cy="2398348"/>
          </a:xfrm>
        </p:grpSpPr>
        <p:sp>
          <p:nvSpPr>
            <p:cNvPr id="77" name="Google Shape;77;p53"/>
            <p:cNvSpPr/>
            <p:nvPr/>
          </p:nvSpPr>
          <p:spPr>
            <a:xfrm rot="-9899965">
              <a:off x="269399" y="579835"/>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53"/>
            <p:cNvSpPr/>
            <p:nvPr/>
          </p:nvSpPr>
          <p:spPr>
            <a:xfrm rot="-9900049">
              <a:off x="1014998" y="226561"/>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53"/>
            <p:cNvSpPr/>
            <p:nvPr/>
          </p:nvSpPr>
          <p:spPr>
            <a:xfrm rot="-9899965">
              <a:off x="8594249" y="579835"/>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53"/>
            <p:cNvSpPr/>
            <p:nvPr/>
          </p:nvSpPr>
          <p:spPr>
            <a:xfrm rot="-9900049">
              <a:off x="8572223" y="138743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53"/>
            <p:cNvSpPr/>
            <p:nvPr/>
          </p:nvSpPr>
          <p:spPr>
            <a:xfrm rot="-9900049">
              <a:off x="4152623" y="226561"/>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53"/>
            <p:cNvSpPr/>
            <p:nvPr/>
          </p:nvSpPr>
          <p:spPr>
            <a:xfrm rot="-9900049">
              <a:off x="5625098" y="18411"/>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53"/>
            <p:cNvSpPr/>
            <p:nvPr/>
          </p:nvSpPr>
          <p:spPr>
            <a:xfrm rot="-9900049">
              <a:off x="46748" y="2216161"/>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 name="Google Shape;84;p53"/>
          <p:cNvGrpSpPr/>
          <p:nvPr/>
        </p:nvGrpSpPr>
        <p:grpSpPr>
          <a:xfrm>
            <a:off x="-397025" y="3385225"/>
            <a:ext cx="10168914" cy="1796097"/>
            <a:chOff x="-397025" y="3385225"/>
            <a:chExt cx="10168914" cy="1796097"/>
          </a:xfrm>
        </p:grpSpPr>
        <p:sp>
          <p:nvSpPr>
            <p:cNvPr id="85" name="Google Shape;85;p53"/>
            <p:cNvSpPr/>
            <p:nvPr/>
          </p:nvSpPr>
          <p:spPr>
            <a:xfrm>
              <a:off x="-57100" y="3385225"/>
              <a:ext cx="9258217" cy="1796097"/>
            </a:xfrm>
            <a:custGeom>
              <a:rect b="b" l="l" r="r" t="t"/>
              <a:pathLst>
                <a:path extrusionOk="0" h="58348" w="87044">
                  <a:moveTo>
                    <a:pt x="0" y="1"/>
                  </a:moveTo>
                  <a:lnTo>
                    <a:pt x="0" y="58347"/>
                  </a:lnTo>
                  <a:lnTo>
                    <a:pt x="87043" y="58347"/>
                  </a:lnTo>
                  <a:lnTo>
                    <a:pt x="87043" y="1"/>
                  </a:lnTo>
                  <a:close/>
                </a:path>
              </a:pathLst>
            </a:custGeom>
            <a:solidFill>
              <a:srgbClr val="3AAE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53"/>
            <p:cNvSpPr/>
            <p:nvPr/>
          </p:nvSpPr>
          <p:spPr>
            <a:xfrm>
              <a:off x="4751530" y="3657713"/>
              <a:ext cx="1934570" cy="821904"/>
            </a:xfrm>
            <a:custGeom>
              <a:rect b="b" l="l" r="r" t="t"/>
              <a:pathLst>
                <a:path extrusionOk="0" h="9967" w="23460">
                  <a:moveTo>
                    <a:pt x="13578" y="0"/>
                  </a:moveTo>
                  <a:cubicBezTo>
                    <a:pt x="13394" y="0"/>
                    <a:pt x="13212" y="19"/>
                    <a:pt x="13033" y="58"/>
                  </a:cubicBezTo>
                  <a:cubicBezTo>
                    <a:pt x="12883" y="83"/>
                    <a:pt x="12406" y="2289"/>
                    <a:pt x="12231" y="2414"/>
                  </a:cubicBezTo>
                  <a:cubicBezTo>
                    <a:pt x="11955" y="2589"/>
                    <a:pt x="11579" y="2790"/>
                    <a:pt x="11254" y="2815"/>
                  </a:cubicBezTo>
                  <a:cubicBezTo>
                    <a:pt x="11229" y="2817"/>
                    <a:pt x="11207" y="2817"/>
                    <a:pt x="11185" y="2817"/>
                  </a:cubicBezTo>
                  <a:cubicBezTo>
                    <a:pt x="10876" y="2817"/>
                    <a:pt x="10858" y="2653"/>
                    <a:pt x="10577" y="2489"/>
                  </a:cubicBezTo>
                  <a:cubicBezTo>
                    <a:pt x="10351" y="2314"/>
                    <a:pt x="10026" y="2264"/>
                    <a:pt x="9725" y="2264"/>
                  </a:cubicBezTo>
                  <a:cubicBezTo>
                    <a:pt x="9249" y="2264"/>
                    <a:pt x="8797" y="2439"/>
                    <a:pt x="8321" y="2514"/>
                  </a:cubicBezTo>
                  <a:cubicBezTo>
                    <a:pt x="8087" y="2563"/>
                    <a:pt x="7852" y="2585"/>
                    <a:pt x="7620" y="2585"/>
                  </a:cubicBezTo>
                  <a:cubicBezTo>
                    <a:pt x="7255" y="2585"/>
                    <a:pt x="6894" y="2531"/>
                    <a:pt x="6542" y="2439"/>
                  </a:cubicBezTo>
                  <a:cubicBezTo>
                    <a:pt x="6191" y="2351"/>
                    <a:pt x="5631" y="2015"/>
                    <a:pt x="5227" y="2015"/>
                  </a:cubicBezTo>
                  <a:cubicBezTo>
                    <a:pt x="5169" y="2015"/>
                    <a:pt x="5114" y="2022"/>
                    <a:pt x="5063" y="2038"/>
                  </a:cubicBezTo>
                  <a:cubicBezTo>
                    <a:pt x="4797" y="2135"/>
                    <a:pt x="4741" y="2465"/>
                    <a:pt x="4444" y="2465"/>
                  </a:cubicBezTo>
                  <a:cubicBezTo>
                    <a:pt x="4433" y="2465"/>
                    <a:pt x="4423" y="2465"/>
                    <a:pt x="4411" y="2464"/>
                  </a:cubicBezTo>
                  <a:cubicBezTo>
                    <a:pt x="4134" y="2464"/>
                    <a:pt x="3856" y="2336"/>
                    <a:pt x="3579" y="2336"/>
                  </a:cubicBezTo>
                  <a:cubicBezTo>
                    <a:pt x="3555" y="2336"/>
                    <a:pt x="3532" y="2337"/>
                    <a:pt x="3509" y="2339"/>
                  </a:cubicBezTo>
                  <a:cubicBezTo>
                    <a:pt x="3108" y="2389"/>
                    <a:pt x="2807" y="2765"/>
                    <a:pt x="2557" y="3091"/>
                  </a:cubicBezTo>
                  <a:cubicBezTo>
                    <a:pt x="1705" y="4218"/>
                    <a:pt x="853" y="5371"/>
                    <a:pt x="0" y="6499"/>
                  </a:cubicBezTo>
                  <a:cubicBezTo>
                    <a:pt x="1730" y="8329"/>
                    <a:pt x="4211" y="9181"/>
                    <a:pt x="6692" y="9532"/>
                  </a:cubicBezTo>
                  <a:cubicBezTo>
                    <a:pt x="8807" y="9815"/>
                    <a:pt x="10935" y="9967"/>
                    <a:pt x="13058" y="9967"/>
                  </a:cubicBezTo>
                  <a:cubicBezTo>
                    <a:pt x="16572" y="9967"/>
                    <a:pt x="20069" y="9551"/>
                    <a:pt x="23459" y="8630"/>
                  </a:cubicBezTo>
                  <a:cubicBezTo>
                    <a:pt x="22031" y="6850"/>
                    <a:pt x="20602" y="5046"/>
                    <a:pt x="19173" y="3241"/>
                  </a:cubicBezTo>
                  <a:cubicBezTo>
                    <a:pt x="18697" y="2640"/>
                    <a:pt x="18171" y="2013"/>
                    <a:pt x="17494" y="1612"/>
                  </a:cubicBezTo>
                  <a:cubicBezTo>
                    <a:pt x="16327" y="951"/>
                    <a:pt x="14908" y="0"/>
                    <a:pt x="135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53"/>
            <p:cNvSpPr/>
            <p:nvPr/>
          </p:nvSpPr>
          <p:spPr>
            <a:xfrm flipH="1">
              <a:off x="1488580" y="3527175"/>
              <a:ext cx="1934570" cy="821904"/>
            </a:xfrm>
            <a:custGeom>
              <a:rect b="b" l="l" r="r" t="t"/>
              <a:pathLst>
                <a:path extrusionOk="0" h="9967" w="23460">
                  <a:moveTo>
                    <a:pt x="13578" y="0"/>
                  </a:moveTo>
                  <a:cubicBezTo>
                    <a:pt x="13394" y="0"/>
                    <a:pt x="13212" y="19"/>
                    <a:pt x="13033" y="58"/>
                  </a:cubicBezTo>
                  <a:cubicBezTo>
                    <a:pt x="12883" y="83"/>
                    <a:pt x="12406" y="2289"/>
                    <a:pt x="12231" y="2414"/>
                  </a:cubicBezTo>
                  <a:cubicBezTo>
                    <a:pt x="11955" y="2589"/>
                    <a:pt x="11579" y="2790"/>
                    <a:pt x="11254" y="2815"/>
                  </a:cubicBezTo>
                  <a:cubicBezTo>
                    <a:pt x="11229" y="2817"/>
                    <a:pt x="11207" y="2817"/>
                    <a:pt x="11185" y="2817"/>
                  </a:cubicBezTo>
                  <a:cubicBezTo>
                    <a:pt x="10876" y="2817"/>
                    <a:pt x="10858" y="2653"/>
                    <a:pt x="10577" y="2489"/>
                  </a:cubicBezTo>
                  <a:cubicBezTo>
                    <a:pt x="10351" y="2314"/>
                    <a:pt x="10026" y="2264"/>
                    <a:pt x="9725" y="2264"/>
                  </a:cubicBezTo>
                  <a:cubicBezTo>
                    <a:pt x="9249" y="2264"/>
                    <a:pt x="8797" y="2439"/>
                    <a:pt x="8321" y="2514"/>
                  </a:cubicBezTo>
                  <a:cubicBezTo>
                    <a:pt x="8087" y="2563"/>
                    <a:pt x="7852" y="2585"/>
                    <a:pt x="7620" y="2585"/>
                  </a:cubicBezTo>
                  <a:cubicBezTo>
                    <a:pt x="7255" y="2585"/>
                    <a:pt x="6894" y="2531"/>
                    <a:pt x="6542" y="2439"/>
                  </a:cubicBezTo>
                  <a:cubicBezTo>
                    <a:pt x="6191" y="2351"/>
                    <a:pt x="5631" y="2015"/>
                    <a:pt x="5227" y="2015"/>
                  </a:cubicBezTo>
                  <a:cubicBezTo>
                    <a:pt x="5169" y="2015"/>
                    <a:pt x="5114" y="2022"/>
                    <a:pt x="5063" y="2038"/>
                  </a:cubicBezTo>
                  <a:cubicBezTo>
                    <a:pt x="4797" y="2135"/>
                    <a:pt x="4741" y="2465"/>
                    <a:pt x="4444" y="2465"/>
                  </a:cubicBezTo>
                  <a:cubicBezTo>
                    <a:pt x="4433" y="2465"/>
                    <a:pt x="4423" y="2465"/>
                    <a:pt x="4411" y="2464"/>
                  </a:cubicBezTo>
                  <a:cubicBezTo>
                    <a:pt x="4134" y="2464"/>
                    <a:pt x="3856" y="2336"/>
                    <a:pt x="3579" y="2336"/>
                  </a:cubicBezTo>
                  <a:cubicBezTo>
                    <a:pt x="3555" y="2336"/>
                    <a:pt x="3532" y="2337"/>
                    <a:pt x="3509" y="2339"/>
                  </a:cubicBezTo>
                  <a:cubicBezTo>
                    <a:pt x="3108" y="2389"/>
                    <a:pt x="2807" y="2765"/>
                    <a:pt x="2557" y="3091"/>
                  </a:cubicBezTo>
                  <a:cubicBezTo>
                    <a:pt x="1705" y="4218"/>
                    <a:pt x="853" y="5371"/>
                    <a:pt x="0" y="6499"/>
                  </a:cubicBezTo>
                  <a:cubicBezTo>
                    <a:pt x="1730" y="8329"/>
                    <a:pt x="4211" y="9181"/>
                    <a:pt x="6692" y="9532"/>
                  </a:cubicBezTo>
                  <a:cubicBezTo>
                    <a:pt x="8807" y="9815"/>
                    <a:pt x="10935" y="9967"/>
                    <a:pt x="13058" y="9967"/>
                  </a:cubicBezTo>
                  <a:cubicBezTo>
                    <a:pt x="16572" y="9967"/>
                    <a:pt x="20069" y="9551"/>
                    <a:pt x="23459" y="8630"/>
                  </a:cubicBezTo>
                  <a:cubicBezTo>
                    <a:pt x="22031" y="6850"/>
                    <a:pt x="20602" y="5046"/>
                    <a:pt x="19173" y="3241"/>
                  </a:cubicBezTo>
                  <a:cubicBezTo>
                    <a:pt x="18697" y="2640"/>
                    <a:pt x="18171" y="2013"/>
                    <a:pt x="17494" y="1612"/>
                  </a:cubicBezTo>
                  <a:cubicBezTo>
                    <a:pt x="16327" y="951"/>
                    <a:pt x="14908" y="0"/>
                    <a:pt x="135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53"/>
            <p:cNvSpPr/>
            <p:nvPr/>
          </p:nvSpPr>
          <p:spPr>
            <a:xfrm>
              <a:off x="7198493" y="3478241"/>
              <a:ext cx="2331380" cy="919787"/>
            </a:xfrm>
            <a:custGeom>
              <a:rect b="b" l="l" r="r" t="t"/>
              <a:pathLst>
                <a:path extrusionOk="0" h="11154" w="28272">
                  <a:moveTo>
                    <a:pt x="20552" y="1"/>
                  </a:moveTo>
                  <a:lnTo>
                    <a:pt x="18397" y="201"/>
                  </a:lnTo>
                  <a:lnTo>
                    <a:pt x="16492" y="3234"/>
                  </a:lnTo>
                  <a:lnTo>
                    <a:pt x="15264" y="3710"/>
                  </a:lnTo>
                  <a:lnTo>
                    <a:pt x="14963" y="4813"/>
                  </a:lnTo>
                  <a:lnTo>
                    <a:pt x="9850" y="3309"/>
                  </a:lnTo>
                  <a:lnTo>
                    <a:pt x="9324" y="2983"/>
                  </a:lnTo>
                  <a:lnTo>
                    <a:pt x="8071" y="2983"/>
                  </a:lnTo>
                  <a:lnTo>
                    <a:pt x="8071" y="4036"/>
                  </a:lnTo>
                  <a:lnTo>
                    <a:pt x="6342" y="5815"/>
                  </a:lnTo>
                  <a:cubicBezTo>
                    <a:pt x="6342" y="5815"/>
                    <a:pt x="4195" y="4957"/>
                    <a:pt x="3576" y="4957"/>
                  </a:cubicBezTo>
                  <a:cubicBezTo>
                    <a:pt x="3510" y="4957"/>
                    <a:pt x="3461" y="4967"/>
                    <a:pt x="3434" y="4988"/>
                  </a:cubicBezTo>
                  <a:cubicBezTo>
                    <a:pt x="3159" y="5239"/>
                    <a:pt x="2708" y="5715"/>
                    <a:pt x="2708" y="5715"/>
                  </a:cubicBezTo>
                  <a:lnTo>
                    <a:pt x="1" y="6617"/>
                  </a:lnTo>
                  <a:lnTo>
                    <a:pt x="8071" y="11054"/>
                  </a:lnTo>
                  <a:lnTo>
                    <a:pt x="27269" y="11154"/>
                  </a:lnTo>
                  <a:lnTo>
                    <a:pt x="28272" y="10327"/>
                  </a:lnTo>
                  <a:lnTo>
                    <a:pt x="28272" y="6768"/>
                  </a:lnTo>
                  <a:lnTo>
                    <a:pt x="22457" y="3560"/>
                  </a:lnTo>
                  <a:lnTo>
                    <a:pt x="22758" y="2031"/>
                  </a:lnTo>
                  <a:lnTo>
                    <a:pt x="20552"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 name="Google Shape;89;p53"/>
            <p:cNvGrpSpPr/>
            <p:nvPr/>
          </p:nvGrpSpPr>
          <p:grpSpPr>
            <a:xfrm>
              <a:off x="-397025" y="3577445"/>
              <a:ext cx="9926929" cy="1136764"/>
              <a:chOff x="-397025" y="3577445"/>
              <a:chExt cx="9926929" cy="1136764"/>
            </a:xfrm>
          </p:grpSpPr>
          <p:grpSp>
            <p:nvGrpSpPr>
              <p:cNvPr id="90" name="Google Shape;90;p53"/>
              <p:cNvGrpSpPr/>
              <p:nvPr/>
            </p:nvGrpSpPr>
            <p:grpSpPr>
              <a:xfrm>
                <a:off x="-397025" y="3608775"/>
                <a:ext cx="9771995" cy="1105434"/>
                <a:chOff x="-397025" y="3608775"/>
                <a:chExt cx="9771995" cy="1105434"/>
              </a:xfrm>
            </p:grpSpPr>
            <p:sp>
              <p:nvSpPr>
                <p:cNvPr id="91" name="Google Shape;91;p53"/>
                <p:cNvSpPr/>
                <p:nvPr/>
              </p:nvSpPr>
              <p:spPr>
                <a:xfrm>
                  <a:off x="-397025" y="3608775"/>
                  <a:ext cx="9771995" cy="1105434"/>
                </a:xfrm>
                <a:custGeom>
                  <a:rect b="b" l="l" r="r" t="t"/>
                  <a:pathLst>
                    <a:path extrusionOk="0" h="14889" w="87044">
                      <a:moveTo>
                        <a:pt x="0" y="1"/>
                      </a:moveTo>
                      <a:lnTo>
                        <a:pt x="0" y="14888"/>
                      </a:lnTo>
                      <a:lnTo>
                        <a:pt x="87043" y="14888"/>
                      </a:lnTo>
                      <a:lnTo>
                        <a:pt x="87043" y="1"/>
                      </a:lnTo>
                      <a:lnTo>
                        <a:pt x="69073" y="7219"/>
                      </a:lnTo>
                      <a:lnTo>
                        <a:pt x="59549" y="4788"/>
                      </a:lnTo>
                      <a:lnTo>
                        <a:pt x="35740" y="4061"/>
                      </a:lnTo>
                      <a:cubicBezTo>
                        <a:pt x="35740" y="4061"/>
                        <a:pt x="22281" y="8096"/>
                        <a:pt x="22331" y="8146"/>
                      </a:cubicBezTo>
                      <a:cubicBezTo>
                        <a:pt x="22332" y="8147"/>
                        <a:pt x="22331" y="8147"/>
                        <a:pt x="22331" y="8147"/>
                      </a:cubicBezTo>
                      <a:cubicBezTo>
                        <a:pt x="22259" y="8147"/>
                        <a:pt x="14837" y="5139"/>
                        <a:pt x="14837" y="5139"/>
                      </a:cubicBezTo>
                      <a:lnTo>
                        <a:pt x="7669" y="5139"/>
                      </a:lnTo>
                      <a:lnTo>
                        <a:pt x="0" y="1"/>
                      </a:ln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53"/>
                <p:cNvSpPr/>
                <p:nvPr/>
              </p:nvSpPr>
              <p:spPr>
                <a:xfrm>
                  <a:off x="3698050" y="3784075"/>
                  <a:ext cx="954875" cy="545175"/>
                </a:xfrm>
                <a:custGeom>
                  <a:rect b="b" l="l" r="r" t="t"/>
                  <a:pathLst>
                    <a:path extrusionOk="0" h="21807" w="38195">
                      <a:moveTo>
                        <a:pt x="35139" y="0"/>
                      </a:moveTo>
                      <a:lnTo>
                        <a:pt x="0" y="4975"/>
                      </a:lnTo>
                      <a:lnTo>
                        <a:pt x="1619" y="21159"/>
                      </a:lnTo>
                      <a:lnTo>
                        <a:pt x="38195" y="21807"/>
                      </a:lnTo>
                      <a:close/>
                    </a:path>
                  </a:pathLst>
                </a:custGeom>
                <a:solidFill>
                  <a:schemeClr val="lt2"/>
                </a:solidFill>
                <a:ln>
                  <a:noFill/>
                </a:ln>
              </p:spPr>
            </p:sp>
          </p:grpSp>
          <p:sp>
            <p:nvSpPr>
              <p:cNvPr id="93" name="Google Shape;93;p53"/>
              <p:cNvSpPr/>
              <p:nvPr/>
            </p:nvSpPr>
            <p:spPr>
              <a:xfrm>
                <a:off x="4573825" y="3577445"/>
                <a:ext cx="4956079" cy="836665"/>
              </a:xfrm>
              <a:custGeom>
                <a:rect b="b" l="l" r="r" t="t"/>
                <a:pathLst>
                  <a:path extrusionOk="0" h="10146" w="60101">
                    <a:moveTo>
                      <a:pt x="44963" y="8190"/>
                    </a:moveTo>
                    <a:cubicBezTo>
                      <a:pt x="44963" y="8240"/>
                      <a:pt x="44988" y="8265"/>
                      <a:pt x="44988" y="8291"/>
                    </a:cubicBezTo>
                    <a:cubicBezTo>
                      <a:pt x="45063" y="8466"/>
                      <a:pt x="45163" y="8591"/>
                      <a:pt x="45288" y="8641"/>
                    </a:cubicBezTo>
                    <a:cubicBezTo>
                      <a:pt x="45364" y="8692"/>
                      <a:pt x="45414" y="8692"/>
                      <a:pt x="45489" y="8692"/>
                    </a:cubicBezTo>
                    <a:cubicBezTo>
                      <a:pt x="45539" y="8692"/>
                      <a:pt x="45589" y="8692"/>
                      <a:pt x="45639" y="8666"/>
                    </a:cubicBezTo>
                    <a:lnTo>
                      <a:pt x="45639" y="8666"/>
                    </a:lnTo>
                    <a:cubicBezTo>
                      <a:pt x="45614" y="8767"/>
                      <a:pt x="45614" y="8842"/>
                      <a:pt x="45639" y="8917"/>
                    </a:cubicBezTo>
                    <a:cubicBezTo>
                      <a:pt x="45639" y="8942"/>
                      <a:pt x="45639" y="8967"/>
                      <a:pt x="45639" y="8967"/>
                    </a:cubicBezTo>
                    <a:cubicBezTo>
                      <a:pt x="45639" y="9118"/>
                      <a:pt x="45664" y="9268"/>
                      <a:pt x="45689" y="9418"/>
                    </a:cubicBezTo>
                    <a:cubicBezTo>
                      <a:pt x="45314" y="9393"/>
                      <a:pt x="44913" y="9368"/>
                      <a:pt x="44537" y="9318"/>
                    </a:cubicBezTo>
                    <a:cubicBezTo>
                      <a:pt x="44436" y="9318"/>
                      <a:pt x="44336" y="9293"/>
                      <a:pt x="44261" y="9268"/>
                    </a:cubicBezTo>
                    <a:cubicBezTo>
                      <a:pt x="44261" y="9193"/>
                      <a:pt x="44286" y="9093"/>
                      <a:pt x="44286" y="8992"/>
                    </a:cubicBezTo>
                    <a:cubicBezTo>
                      <a:pt x="44286" y="8967"/>
                      <a:pt x="44286" y="8942"/>
                      <a:pt x="44286" y="8917"/>
                    </a:cubicBezTo>
                    <a:cubicBezTo>
                      <a:pt x="44311" y="8842"/>
                      <a:pt x="44311" y="8767"/>
                      <a:pt x="44286" y="8692"/>
                    </a:cubicBezTo>
                    <a:cubicBezTo>
                      <a:pt x="44336" y="8692"/>
                      <a:pt x="44386" y="8717"/>
                      <a:pt x="44436" y="8717"/>
                    </a:cubicBezTo>
                    <a:cubicBezTo>
                      <a:pt x="44512" y="8717"/>
                      <a:pt x="44562" y="8692"/>
                      <a:pt x="44637" y="8666"/>
                    </a:cubicBezTo>
                    <a:cubicBezTo>
                      <a:pt x="44762" y="8591"/>
                      <a:pt x="44862" y="8466"/>
                      <a:pt x="44938" y="8316"/>
                    </a:cubicBezTo>
                    <a:cubicBezTo>
                      <a:pt x="44938" y="8265"/>
                      <a:pt x="44963" y="8240"/>
                      <a:pt x="44963" y="8190"/>
                    </a:cubicBezTo>
                    <a:close/>
                    <a:moveTo>
                      <a:pt x="2260" y="0"/>
                    </a:moveTo>
                    <a:cubicBezTo>
                      <a:pt x="2234" y="0"/>
                      <a:pt x="2207" y="6"/>
                      <a:pt x="2180" y="20"/>
                    </a:cubicBezTo>
                    <a:cubicBezTo>
                      <a:pt x="2080" y="70"/>
                      <a:pt x="2055" y="170"/>
                      <a:pt x="2080" y="270"/>
                    </a:cubicBezTo>
                    <a:cubicBezTo>
                      <a:pt x="2130" y="346"/>
                      <a:pt x="2130" y="471"/>
                      <a:pt x="2055" y="571"/>
                    </a:cubicBezTo>
                    <a:cubicBezTo>
                      <a:pt x="2005" y="621"/>
                      <a:pt x="1930" y="646"/>
                      <a:pt x="1855" y="671"/>
                    </a:cubicBezTo>
                    <a:lnTo>
                      <a:pt x="1830" y="295"/>
                    </a:lnTo>
                    <a:cubicBezTo>
                      <a:pt x="1830" y="195"/>
                      <a:pt x="1754" y="120"/>
                      <a:pt x="1654" y="120"/>
                    </a:cubicBezTo>
                    <a:cubicBezTo>
                      <a:pt x="1554" y="120"/>
                      <a:pt x="1479" y="220"/>
                      <a:pt x="1479" y="321"/>
                    </a:cubicBezTo>
                    <a:lnTo>
                      <a:pt x="1579" y="1699"/>
                    </a:lnTo>
                    <a:cubicBezTo>
                      <a:pt x="1429" y="1699"/>
                      <a:pt x="1303" y="1549"/>
                      <a:pt x="1278" y="1423"/>
                    </a:cubicBezTo>
                    <a:cubicBezTo>
                      <a:pt x="1203" y="1223"/>
                      <a:pt x="1253" y="972"/>
                      <a:pt x="1303" y="747"/>
                    </a:cubicBezTo>
                    <a:cubicBezTo>
                      <a:pt x="1328" y="671"/>
                      <a:pt x="1278" y="571"/>
                      <a:pt x="1178" y="546"/>
                    </a:cubicBezTo>
                    <a:cubicBezTo>
                      <a:pt x="1165" y="543"/>
                      <a:pt x="1151" y="541"/>
                      <a:pt x="1138" y="541"/>
                    </a:cubicBezTo>
                    <a:cubicBezTo>
                      <a:pt x="1052" y="541"/>
                      <a:pt x="974" y="606"/>
                      <a:pt x="952" y="671"/>
                    </a:cubicBezTo>
                    <a:cubicBezTo>
                      <a:pt x="902" y="922"/>
                      <a:pt x="852" y="1223"/>
                      <a:pt x="927" y="1524"/>
                    </a:cubicBezTo>
                    <a:cubicBezTo>
                      <a:pt x="1003" y="1799"/>
                      <a:pt x="1278" y="2050"/>
                      <a:pt x="1579" y="2050"/>
                    </a:cubicBezTo>
                    <a:lnTo>
                      <a:pt x="1604" y="2050"/>
                    </a:lnTo>
                    <a:lnTo>
                      <a:pt x="1654" y="2802"/>
                    </a:lnTo>
                    <a:lnTo>
                      <a:pt x="1629" y="2802"/>
                    </a:lnTo>
                    <a:cubicBezTo>
                      <a:pt x="1584" y="2862"/>
                      <a:pt x="1501" y="2896"/>
                      <a:pt x="1416" y="2896"/>
                    </a:cubicBezTo>
                    <a:cubicBezTo>
                      <a:pt x="1360" y="2896"/>
                      <a:pt x="1303" y="2882"/>
                      <a:pt x="1253" y="2852"/>
                    </a:cubicBezTo>
                    <a:cubicBezTo>
                      <a:pt x="1053" y="2777"/>
                      <a:pt x="952" y="2576"/>
                      <a:pt x="927" y="2476"/>
                    </a:cubicBezTo>
                    <a:cubicBezTo>
                      <a:pt x="852" y="2300"/>
                      <a:pt x="827" y="2100"/>
                      <a:pt x="802" y="1899"/>
                    </a:cubicBezTo>
                    <a:cubicBezTo>
                      <a:pt x="780" y="1812"/>
                      <a:pt x="721" y="1744"/>
                      <a:pt x="640" y="1744"/>
                    </a:cubicBezTo>
                    <a:cubicBezTo>
                      <a:pt x="627" y="1744"/>
                      <a:pt x="615" y="1746"/>
                      <a:pt x="602" y="1749"/>
                    </a:cubicBezTo>
                    <a:cubicBezTo>
                      <a:pt x="501" y="1749"/>
                      <a:pt x="426" y="1849"/>
                      <a:pt x="426" y="1950"/>
                    </a:cubicBezTo>
                    <a:cubicBezTo>
                      <a:pt x="476" y="2175"/>
                      <a:pt x="501" y="2401"/>
                      <a:pt x="576" y="2626"/>
                    </a:cubicBezTo>
                    <a:cubicBezTo>
                      <a:pt x="602" y="2676"/>
                      <a:pt x="652" y="2727"/>
                      <a:pt x="677" y="2802"/>
                    </a:cubicBezTo>
                    <a:cubicBezTo>
                      <a:pt x="251" y="2601"/>
                      <a:pt x="0" y="2501"/>
                      <a:pt x="0" y="2501"/>
                    </a:cubicBezTo>
                    <a:lnTo>
                      <a:pt x="0" y="10145"/>
                    </a:lnTo>
                    <a:lnTo>
                      <a:pt x="60101" y="10145"/>
                    </a:lnTo>
                    <a:lnTo>
                      <a:pt x="60101" y="7138"/>
                    </a:lnTo>
                    <a:cubicBezTo>
                      <a:pt x="60101" y="7138"/>
                      <a:pt x="59524" y="8015"/>
                      <a:pt x="58396" y="8115"/>
                    </a:cubicBezTo>
                    <a:cubicBezTo>
                      <a:pt x="58396" y="8040"/>
                      <a:pt x="58396" y="7940"/>
                      <a:pt x="58396" y="7839"/>
                    </a:cubicBezTo>
                    <a:cubicBezTo>
                      <a:pt x="58471" y="7864"/>
                      <a:pt x="58547" y="7889"/>
                      <a:pt x="58622" y="7889"/>
                    </a:cubicBezTo>
                    <a:cubicBezTo>
                      <a:pt x="58722" y="7889"/>
                      <a:pt x="58822" y="7864"/>
                      <a:pt x="58923" y="7814"/>
                    </a:cubicBezTo>
                    <a:cubicBezTo>
                      <a:pt x="59148" y="7714"/>
                      <a:pt x="59324" y="7514"/>
                      <a:pt x="59424" y="7238"/>
                    </a:cubicBezTo>
                    <a:cubicBezTo>
                      <a:pt x="59524" y="7012"/>
                      <a:pt x="59549" y="6787"/>
                      <a:pt x="59574" y="6561"/>
                    </a:cubicBezTo>
                    <a:cubicBezTo>
                      <a:pt x="59599" y="6461"/>
                      <a:pt x="59524" y="6386"/>
                      <a:pt x="59424" y="6361"/>
                    </a:cubicBezTo>
                    <a:cubicBezTo>
                      <a:pt x="59324" y="6361"/>
                      <a:pt x="59223" y="6411"/>
                      <a:pt x="59223" y="6511"/>
                    </a:cubicBezTo>
                    <a:cubicBezTo>
                      <a:pt x="59198" y="6712"/>
                      <a:pt x="59173" y="6937"/>
                      <a:pt x="59098" y="7113"/>
                    </a:cubicBezTo>
                    <a:cubicBezTo>
                      <a:pt x="59048" y="7213"/>
                      <a:pt x="58948" y="7388"/>
                      <a:pt x="58772" y="7488"/>
                    </a:cubicBezTo>
                    <a:cubicBezTo>
                      <a:pt x="58728" y="7506"/>
                      <a:pt x="58677" y="7515"/>
                      <a:pt x="58627" y="7515"/>
                    </a:cubicBezTo>
                    <a:cubicBezTo>
                      <a:pt x="58535" y="7515"/>
                      <a:pt x="58445" y="7487"/>
                      <a:pt x="58396" y="7438"/>
                    </a:cubicBezTo>
                    <a:cubicBezTo>
                      <a:pt x="58396" y="7438"/>
                      <a:pt x="58396" y="7413"/>
                      <a:pt x="58371" y="7413"/>
                    </a:cubicBezTo>
                    <a:lnTo>
                      <a:pt x="58421" y="6686"/>
                    </a:lnTo>
                    <a:lnTo>
                      <a:pt x="58446" y="6686"/>
                    </a:lnTo>
                    <a:cubicBezTo>
                      <a:pt x="58747" y="6686"/>
                      <a:pt x="58998" y="6411"/>
                      <a:pt x="59098" y="6135"/>
                    </a:cubicBezTo>
                    <a:cubicBezTo>
                      <a:pt x="59173" y="5859"/>
                      <a:pt x="59098" y="5559"/>
                      <a:pt x="59048" y="5308"/>
                    </a:cubicBezTo>
                    <a:cubicBezTo>
                      <a:pt x="59027" y="5225"/>
                      <a:pt x="58955" y="5176"/>
                      <a:pt x="58874" y="5176"/>
                    </a:cubicBezTo>
                    <a:cubicBezTo>
                      <a:pt x="58857" y="5176"/>
                      <a:pt x="58840" y="5178"/>
                      <a:pt x="58822" y="5183"/>
                    </a:cubicBezTo>
                    <a:cubicBezTo>
                      <a:pt x="58722" y="5183"/>
                      <a:pt x="58672" y="5283"/>
                      <a:pt x="58697" y="5383"/>
                    </a:cubicBezTo>
                    <a:cubicBezTo>
                      <a:pt x="58747" y="5609"/>
                      <a:pt x="58797" y="5834"/>
                      <a:pt x="58747" y="6035"/>
                    </a:cubicBezTo>
                    <a:cubicBezTo>
                      <a:pt x="58697" y="6185"/>
                      <a:pt x="58572" y="6311"/>
                      <a:pt x="58446" y="6336"/>
                    </a:cubicBezTo>
                    <a:lnTo>
                      <a:pt x="58522" y="4932"/>
                    </a:lnTo>
                    <a:cubicBezTo>
                      <a:pt x="58522" y="4832"/>
                      <a:pt x="58446" y="4757"/>
                      <a:pt x="58346" y="4757"/>
                    </a:cubicBezTo>
                    <a:cubicBezTo>
                      <a:pt x="58246" y="4757"/>
                      <a:pt x="58171" y="4832"/>
                      <a:pt x="58171" y="4932"/>
                    </a:cubicBezTo>
                    <a:lnTo>
                      <a:pt x="58146" y="5308"/>
                    </a:lnTo>
                    <a:cubicBezTo>
                      <a:pt x="58070" y="5283"/>
                      <a:pt x="57995" y="5258"/>
                      <a:pt x="57945" y="5208"/>
                    </a:cubicBezTo>
                    <a:cubicBezTo>
                      <a:pt x="57870" y="5108"/>
                      <a:pt x="57870" y="4982"/>
                      <a:pt x="57895" y="4907"/>
                    </a:cubicBezTo>
                    <a:cubicBezTo>
                      <a:pt x="57945" y="4807"/>
                      <a:pt x="57895" y="4707"/>
                      <a:pt x="57820" y="4656"/>
                    </a:cubicBezTo>
                    <a:cubicBezTo>
                      <a:pt x="57793" y="4643"/>
                      <a:pt x="57766" y="4637"/>
                      <a:pt x="57740" y="4637"/>
                    </a:cubicBezTo>
                    <a:cubicBezTo>
                      <a:pt x="57669" y="4637"/>
                      <a:pt x="57606" y="4683"/>
                      <a:pt x="57569" y="4757"/>
                    </a:cubicBezTo>
                    <a:cubicBezTo>
                      <a:pt x="57469" y="4957"/>
                      <a:pt x="57519" y="5233"/>
                      <a:pt x="57669" y="5433"/>
                    </a:cubicBezTo>
                    <a:cubicBezTo>
                      <a:pt x="57770" y="5559"/>
                      <a:pt x="57945" y="5634"/>
                      <a:pt x="58121" y="5659"/>
                    </a:cubicBezTo>
                    <a:lnTo>
                      <a:pt x="58020" y="7413"/>
                    </a:lnTo>
                    <a:cubicBezTo>
                      <a:pt x="57945" y="7363"/>
                      <a:pt x="57895" y="7338"/>
                      <a:pt x="57870" y="7288"/>
                    </a:cubicBezTo>
                    <a:cubicBezTo>
                      <a:pt x="57770" y="7163"/>
                      <a:pt x="57720" y="7012"/>
                      <a:pt x="57720" y="6887"/>
                    </a:cubicBezTo>
                    <a:cubicBezTo>
                      <a:pt x="57720" y="6787"/>
                      <a:pt x="57644" y="6686"/>
                      <a:pt x="57544" y="6686"/>
                    </a:cubicBezTo>
                    <a:cubicBezTo>
                      <a:pt x="57444" y="6686"/>
                      <a:pt x="57369" y="6762"/>
                      <a:pt x="57369" y="6862"/>
                    </a:cubicBezTo>
                    <a:cubicBezTo>
                      <a:pt x="57344" y="7087"/>
                      <a:pt x="57419" y="7313"/>
                      <a:pt x="57569" y="7514"/>
                    </a:cubicBezTo>
                    <a:cubicBezTo>
                      <a:pt x="57669" y="7614"/>
                      <a:pt x="57770" y="7689"/>
                      <a:pt x="57870" y="7739"/>
                    </a:cubicBezTo>
                    <a:cubicBezTo>
                      <a:pt x="57945" y="7764"/>
                      <a:pt x="57995" y="7814"/>
                      <a:pt x="58020" y="7839"/>
                    </a:cubicBezTo>
                    <a:cubicBezTo>
                      <a:pt x="58045" y="7889"/>
                      <a:pt x="58045" y="8040"/>
                      <a:pt x="58020" y="8115"/>
                    </a:cubicBezTo>
                    <a:cubicBezTo>
                      <a:pt x="57870" y="8115"/>
                      <a:pt x="57695" y="8090"/>
                      <a:pt x="57519" y="8040"/>
                    </a:cubicBezTo>
                    <a:cubicBezTo>
                      <a:pt x="57544" y="7965"/>
                      <a:pt x="57569" y="7864"/>
                      <a:pt x="57544" y="7764"/>
                    </a:cubicBezTo>
                    <a:cubicBezTo>
                      <a:pt x="57519" y="7614"/>
                      <a:pt x="57469" y="7488"/>
                      <a:pt x="57419" y="7338"/>
                    </a:cubicBezTo>
                    <a:cubicBezTo>
                      <a:pt x="57401" y="7301"/>
                      <a:pt x="57369" y="7278"/>
                      <a:pt x="57324" y="7278"/>
                    </a:cubicBezTo>
                    <a:cubicBezTo>
                      <a:pt x="57307" y="7278"/>
                      <a:pt x="57289" y="7281"/>
                      <a:pt x="57268" y="7288"/>
                    </a:cubicBezTo>
                    <a:cubicBezTo>
                      <a:pt x="57218" y="7313"/>
                      <a:pt x="57193" y="7388"/>
                      <a:pt x="57218" y="7438"/>
                    </a:cubicBezTo>
                    <a:cubicBezTo>
                      <a:pt x="57268" y="7539"/>
                      <a:pt x="57319" y="7664"/>
                      <a:pt x="57319" y="7789"/>
                    </a:cubicBezTo>
                    <a:cubicBezTo>
                      <a:pt x="57319" y="7839"/>
                      <a:pt x="57344" y="7915"/>
                      <a:pt x="57319" y="7990"/>
                    </a:cubicBezTo>
                    <a:cubicBezTo>
                      <a:pt x="57168" y="7940"/>
                      <a:pt x="57018" y="7889"/>
                      <a:pt x="56842" y="7814"/>
                    </a:cubicBezTo>
                    <a:lnTo>
                      <a:pt x="56842" y="7764"/>
                    </a:lnTo>
                    <a:cubicBezTo>
                      <a:pt x="57018" y="7664"/>
                      <a:pt x="57068" y="7438"/>
                      <a:pt x="57018" y="7263"/>
                    </a:cubicBezTo>
                    <a:cubicBezTo>
                      <a:pt x="56993" y="7087"/>
                      <a:pt x="56867" y="6937"/>
                      <a:pt x="56742" y="6837"/>
                    </a:cubicBezTo>
                    <a:cubicBezTo>
                      <a:pt x="56727" y="6807"/>
                      <a:pt x="56696" y="6795"/>
                      <a:pt x="56662" y="6795"/>
                    </a:cubicBezTo>
                    <a:cubicBezTo>
                      <a:pt x="56638" y="6795"/>
                      <a:pt x="56613" y="6801"/>
                      <a:pt x="56592" y="6812"/>
                    </a:cubicBezTo>
                    <a:cubicBezTo>
                      <a:pt x="56542" y="6862"/>
                      <a:pt x="56542" y="6937"/>
                      <a:pt x="56592" y="6987"/>
                    </a:cubicBezTo>
                    <a:cubicBezTo>
                      <a:pt x="56667" y="7087"/>
                      <a:pt x="56767" y="7188"/>
                      <a:pt x="56817" y="7313"/>
                    </a:cubicBezTo>
                    <a:cubicBezTo>
                      <a:pt x="56842" y="7413"/>
                      <a:pt x="56792" y="7514"/>
                      <a:pt x="56742" y="7564"/>
                    </a:cubicBezTo>
                    <a:lnTo>
                      <a:pt x="56366" y="6787"/>
                    </a:lnTo>
                    <a:cubicBezTo>
                      <a:pt x="56348" y="6750"/>
                      <a:pt x="56303" y="6727"/>
                      <a:pt x="56260" y="6727"/>
                    </a:cubicBezTo>
                    <a:cubicBezTo>
                      <a:pt x="56245" y="6727"/>
                      <a:pt x="56229" y="6730"/>
                      <a:pt x="56216" y="6737"/>
                    </a:cubicBezTo>
                    <a:cubicBezTo>
                      <a:pt x="56166" y="6762"/>
                      <a:pt x="56141" y="6837"/>
                      <a:pt x="56166" y="6887"/>
                    </a:cubicBezTo>
                    <a:lnTo>
                      <a:pt x="56266" y="7113"/>
                    </a:lnTo>
                    <a:lnTo>
                      <a:pt x="56116" y="7113"/>
                    </a:lnTo>
                    <a:cubicBezTo>
                      <a:pt x="56065" y="7087"/>
                      <a:pt x="56015" y="7012"/>
                      <a:pt x="56015" y="6962"/>
                    </a:cubicBezTo>
                    <a:cubicBezTo>
                      <a:pt x="56015" y="6900"/>
                      <a:pt x="55981" y="6855"/>
                      <a:pt x="55927" y="6855"/>
                    </a:cubicBezTo>
                    <a:cubicBezTo>
                      <a:pt x="55916" y="6855"/>
                      <a:pt x="55903" y="6857"/>
                      <a:pt x="55890" y="6862"/>
                    </a:cubicBezTo>
                    <a:cubicBezTo>
                      <a:pt x="55840" y="6862"/>
                      <a:pt x="55790" y="6912"/>
                      <a:pt x="55790" y="6962"/>
                    </a:cubicBezTo>
                    <a:cubicBezTo>
                      <a:pt x="55815" y="7113"/>
                      <a:pt x="55915" y="7263"/>
                      <a:pt x="56040" y="7313"/>
                    </a:cubicBezTo>
                    <a:cubicBezTo>
                      <a:pt x="56091" y="7326"/>
                      <a:pt x="56147" y="7332"/>
                      <a:pt x="56203" y="7332"/>
                    </a:cubicBezTo>
                    <a:cubicBezTo>
                      <a:pt x="56260" y="7332"/>
                      <a:pt x="56316" y="7326"/>
                      <a:pt x="56366" y="7313"/>
                    </a:cubicBezTo>
                    <a:lnTo>
                      <a:pt x="56517" y="7639"/>
                    </a:lnTo>
                    <a:cubicBezTo>
                      <a:pt x="56466" y="7614"/>
                      <a:pt x="56416" y="7589"/>
                      <a:pt x="56366" y="7539"/>
                    </a:cubicBezTo>
                    <a:cubicBezTo>
                      <a:pt x="56116" y="7388"/>
                      <a:pt x="55815" y="7288"/>
                      <a:pt x="55489" y="7238"/>
                    </a:cubicBezTo>
                    <a:lnTo>
                      <a:pt x="55489" y="7062"/>
                    </a:lnTo>
                    <a:cubicBezTo>
                      <a:pt x="55589" y="7062"/>
                      <a:pt x="55715" y="7012"/>
                      <a:pt x="55765" y="6937"/>
                    </a:cubicBezTo>
                    <a:cubicBezTo>
                      <a:pt x="55865" y="6812"/>
                      <a:pt x="55890" y="6636"/>
                      <a:pt x="55840" y="6511"/>
                    </a:cubicBezTo>
                    <a:cubicBezTo>
                      <a:pt x="55815" y="6461"/>
                      <a:pt x="55740" y="6436"/>
                      <a:pt x="55690" y="6436"/>
                    </a:cubicBezTo>
                    <a:cubicBezTo>
                      <a:pt x="55639" y="6461"/>
                      <a:pt x="55614" y="6536"/>
                      <a:pt x="55639" y="6586"/>
                    </a:cubicBezTo>
                    <a:cubicBezTo>
                      <a:pt x="55664" y="6661"/>
                      <a:pt x="55639" y="6737"/>
                      <a:pt x="55614" y="6787"/>
                    </a:cubicBezTo>
                    <a:cubicBezTo>
                      <a:pt x="55564" y="6812"/>
                      <a:pt x="55539" y="6837"/>
                      <a:pt x="55489" y="6837"/>
                    </a:cubicBezTo>
                    <a:lnTo>
                      <a:pt x="55489" y="6611"/>
                    </a:lnTo>
                    <a:cubicBezTo>
                      <a:pt x="55468" y="6549"/>
                      <a:pt x="55431" y="6505"/>
                      <a:pt x="55390" y="6505"/>
                    </a:cubicBezTo>
                    <a:cubicBezTo>
                      <a:pt x="55381" y="6505"/>
                      <a:pt x="55373" y="6507"/>
                      <a:pt x="55364" y="6511"/>
                    </a:cubicBezTo>
                    <a:cubicBezTo>
                      <a:pt x="55314" y="6511"/>
                      <a:pt x="55263" y="6561"/>
                      <a:pt x="55263" y="6611"/>
                    </a:cubicBezTo>
                    <a:lnTo>
                      <a:pt x="55289" y="7213"/>
                    </a:lnTo>
                    <a:lnTo>
                      <a:pt x="55088" y="7213"/>
                    </a:lnTo>
                    <a:cubicBezTo>
                      <a:pt x="55088" y="7087"/>
                      <a:pt x="55113" y="6987"/>
                      <a:pt x="55138" y="6887"/>
                    </a:cubicBezTo>
                    <a:cubicBezTo>
                      <a:pt x="55163" y="6837"/>
                      <a:pt x="55113" y="6762"/>
                      <a:pt x="55063" y="6762"/>
                    </a:cubicBezTo>
                    <a:cubicBezTo>
                      <a:pt x="55054" y="6757"/>
                      <a:pt x="55044" y="6755"/>
                      <a:pt x="55033" y="6755"/>
                    </a:cubicBezTo>
                    <a:cubicBezTo>
                      <a:pt x="54988" y="6755"/>
                      <a:pt x="54938" y="6796"/>
                      <a:pt x="54938" y="6837"/>
                    </a:cubicBezTo>
                    <a:cubicBezTo>
                      <a:pt x="54888" y="6937"/>
                      <a:pt x="54862" y="7062"/>
                      <a:pt x="54862" y="7213"/>
                    </a:cubicBezTo>
                    <a:cubicBezTo>
                      <a:pt x="53208" y="7288"/>
                      <a:pt x="51078" y="8416"/>
                      <a:pt x="48647" y="9017"/>
                    </a:cubicBezTo>
                    <a:cubicBezTo>
                      <a:pt x="48672" y="8892"/>
                      <a:pt x="48672" y="8742"/>
                      <a:pt x="48697" y="8591"/>
                    </a:cubicBezTo>
                    <a:cubicBezTo>
                      <a:pt x="48697" y="8566"/>
                      <a:pt x="48697" y="8516"/>
                      <a:pt x="48697" y="8491"/>
                    </a:cubicBezTo>
                    <a:cubicBezTo>
                      <a:pt x="48722" y="8366"/>
                      <a:pt x="48747" y="8240"/>
                      <a:pt x="48722" y="8115"/>
                    </a:cubicBezTo>
                    <a:lnTo>
                      <a:pt x="48722" y="8115"/>
                    </a:lnTo>
                    <a:cubicBezTo>
                      <a:pt x="48797" y="8140"/>
                      <a:pt x="48872" y="8140"/>
                      <a:pt x="48948" y="8140"/>
                    </a:cubicBezTo>
                    <a:cubicBezTo>
                      <a:pt x="49048" y="8140"/>
                      <a:pt x="49148" y="8115"/>
                      <a:pt x="49248" y="8090"/>
                    </a:cubicBezTo>
                    <a:cubicBezTo>
                      <a:pt x="49474" y="7990"/>
                      <a:pt x="49649" y="7764"/>
                      <a:pt x="49775" y="7514"/>
                    </a:cubicBezTo>
                    <a:cubicBezTo>
                      <a:pt x="49850" y="7288"/>
                      <a:pt x="49875" y="7062"/>
                      <a:pt x="49900" y="6837"/>
                    </a:cubicBezTo>
                    <a:cubicBezTo>
                      <a:pt x="49925" y="6737"/>
                      <a:pt x="49850" y="6636"/>
                      <a:pt x="49750" y="6636"/>
                    </a:cubicBezTo>
                    <a:cubicBezTo>
                      <a:pt x="49736" y="6633"/>
                      <a:pt x="49724" y="6631"/>
                      <a:pt x="49711" y="6631"/>
                    </a:cubicBezTo>
                    <a:cubicBezTo>
                      <a:pt x="49630" y="6631"/>
                      <a:pt x="49571" y="6700"/>
                      <a:pt x="49549" y="6787"/>
                    </a:cubicBezTo>
                    <a:cubicBezTo>
                      <a:pt x="49524" y="6987"/>
                      <a:pt x="49499" y="7188"/>
                      <a:pt x="49424" y="7363"/>
                    </a:cubicBezTo>
                    <a:cubicBezTo>
                      <a:pt x="49399" y="7488"/>
                      <a:pt x="49299" y="7664"/>
                      <a:pt x="49098" y="7739"/>
                    </a:cubicBezTo>
                    <a:cubicBezTo>
                      <a:pt x="49049" y="7769"/>
                      <a:pt x="48991" y="7783"/>
                      <a:pt x="48936" y="7783"/>
                    </a:cubicBezTo>
                    <a:cubicBezTo>
                      <a:pt x="48850" y="7783"/>
                      <a:pt x="48768" y="7750"/>
                      <a:pt x="48722" y="7689"/>
                    </a:cubicBezTo>
                    <a:lnTo>
                      <a:pt x="48747" y="6962"/>
                    </a:lnTo>
                    <a:lnTo>
                      <a:pt x="48772" y="6962"/>
                    </a:lnTo>
                    <a:cubicBezTo>
                      <a:pt x="49073" y="6962"/>
                      <a:pt x="49349" y="6686"/>
                      <a:pt x="49424" y="6411"/>
                    </a:cubicBezTo>
                    <a:cubicBezTo>
                      <a:pt x="49499" y="6110"/>
                      <a:pt x="49424" y="5809"/>
                      <a:pt x="49374" y="5584"/>
                    </a:cubicBezTo>
                    <a:cubicBezTo>
                      <a:pt x="49352" y="5497"/>
                      <a:pt x="49273" y="5428"/>
                      <a:pt x="49188" y="5428"/>
                    </a:cubicBezTo>
                    <a:cubicBezTo>
                      <a:pt x="49175" y="5428"/>
                      <a:pt x="49161" y="5430"/>
                      <a:pt x="49148" y="5433"/>
                    </a:cubicBezTo>
                    <a:cubicBezTo>
                      <a:pt x="49073" y="5458"/>
                      <a:pt x="48998" y="5559"/>
                      <a:pt x="49023" y="5659"/>
                    </a:cubicBezTo>
                    <a:cubicBezTo>
                      <a:pt x="49073" y="5859"/>
                      <a:pt x="49123" y="6110"/>
                      <a:pt x="49073" y="6311"/>
                    </a:cubicBezTo>
                    <a:cubicBezTo>
                      <a:pt x="49023" y="6461"/>
                      <a:pt x="48898" y="6586"/>
                      <a:pt x="48772" y="6586"/>
                    </a:cubicBezTo>
                    <a:lnTo>
                      <a:pt x="48847" y="5208"/>
                    </a:lnTo>
                    <a:cubicBezTo>
                      <a:pt x="48847" y="5108"/>
                      <a:pt x="48772" y="5032"/>
                      <a:pt x="48672" y="5007"/>
                    </a:cubicBezTo>
                    <a:cubicBezTo>
                      <a:pt x="48572" y="5007"/>
                      <a:pt x="48497" y="5082"/>
                      <a:pt x="48497" y="5183"/>
                    </a:cubicBezTo>
                    <a:lnTo>
                      <a:pt x="48471" y="5559"/>
                    </a:lnTo>
                    <a:cubicBezTo>
                      <a:pt x="48396" y="5559"/>
                      <a:pt x="48321" y="5534"/>
                      <a:pt x="48271" y="5458"/>
                    </a:cubicBezTo>
                    <a:cubicBezTo>
                      <a:pt x="48221" y="5383"/>
                      <a:pt x="48196" y="5258"/>
                      <a:pt x="48246" y="5158"/>
                    </a:cubicBezTo>
                    <a:cubicBezTo>
                      <a:pt x="48271" y="5082"/>
                      <a:pt x="48246" y="4957"/>
                      <a:pt x="48146" y="4932"/>
                    </a:cubicBezTo>
                    <a:cubicBezTo>
                      <a:pt x="48118" y="4918"/>
                      <a:pt x="48090" y="4912"/>
                      <a:pt x="48063" y="4912"/>
                    </a:cubicBezTo>
                    <a:cubicBezTo>
                      <a:pt x="47995" y="4912"/>
                      <a:pt x="47938" y="4953"/>
                      <a:pt x="47920" y="5007"/>
                    </a:cubicBezTo>
                    <a:cubicBezTo>
                      <a:pt x="47820" y="5233"/>
                      <a:pt x="47845" y="5509"/>
                      <a:pt x="47995" y="5684"/>
                    </a:cubicBezTo>
                    <a:cubicBezTo>
                      <a:pt x="48121" y="5834"/>
                      <a:pt x="48271" y="5910"/>
                      <a:pt x="48446" y="5935"/>
                    </a:cubicBezTo>
                    <a:lnTo>
                      <a:pt x="48346" y="7689"/>
                    </a:lnTo>
                    <a:cubicBezTo>
                      <a:pt x="48296" y="7639"/>
                      <a:pt x="48221" y="7614"/>
                      <a:pt x="48196" y="7564"/>
                    </a:cubicBezTo>
                    <a:cubicBezTo>
                      <a:pt x="48096" y="7438"/>
                      <a:pt x="48045" y="7288"/>
                      <a:pt x="48045" y="7138"/>
                    </a:cubicBezTo>
                    <a:cubicBezTo>
                      <a:pt x="48070" y="7037"/>
                      <a:pt x="47970" y="6962"/>
                      <a:pt x="47870" y="6962"/>
                    </a:cubicBezTo>
                    <a:cubicBezTo>
                      <a:pt x="47770" y="6962"/>
                      <a:pt x="47694" y="7037"/>
                      <a:pt x="47694" y="7138"/>
                    </a:cubicBezTo>
                    <a:cubicBezTo>
                      <a:pt x="47669" y="7363"/>
                      <a:pt x="47770" y="7589"/>
                      <a:pt x="47920" y="7789"/>
                    </a:cubicBezTo>
                    <a:cubicBezTo>
                      <a:pt x="47995" y="7889"/>
                      <a:pt x="48096" y="7965"/>
                      <a:pt x="48196" y="8015"/>
                    </a:cubicBezTo>
                    <a:cubicBezTo>
                      <a:pt x="48271" y="8040"/>
                      <a:pt x="48321" y="8065"/>
                      <a:pt x="48346" y="8115"/>
                    </a:cubicBezTo>
                    <a:cubicBezTo>
                      <a:pt x="48396" y="8165"/>
                      <a:pt x="48371" y="8366"/>
                      <a:pt x="48346" y="8441"/>
                    </a:cubicBezTo>
                    <a:cubicBezTo>
                      <a:pt x="48346" y="8491"/>
                      <a:pt x="48346" y="8516"/>
                      <a:pt x="48346" y="8566"/>
                    </a:cubicBezTo>
                    <a:cubicBezTo>
                      <a:pt x="48321" y="8742"/>
                      <a:pt x="48296" y="8942"/>
                      <a:pt x="48271" y="9118"/>
                    </a:cubicBezTo>
                    <a:cubicBezTo>
                      <a:pt x="48096" y="9168"/>
                      <a:pt x="47920" y="9193"/>
                      <a:pt x="47745" y="9218"/>
                    </a:cubicBezTo>
                    <a:cubicBezTo>
                      <a:pt x="47694" y="9118"/>
                      <a:pt x="47669" y="9017"/>
                      <a:pt x="47619" y="8942"/>
                    </a:cubicBezTo>
                    <a:cubicBezTo>
                      <a:pt x="47619" y="8917"/>
                      <a:pt x="47619" y="8892"/>
                      <a:pt x="47594" y="8867"/>
                    </a:cubicBezTo>
                    <a:cubicBezTo>
                      <a:pt x="47569" y="8817"/>
                      <a:pt x="47544" y="8742"/>
                      <a:pt x="47494" y="8666"/>
                    </a:cubicBezTo>
                    <a:cubicBezTo>
                      <a:pt x="47544" y="8666"/>
                      <a:pt x="47594" y="8641"/>
                      <a:pt x="47619" y="8616"/>
                    </a:cubicBezTo>
                    <a:cubicBezTo>
                      <a:pt x="47694" y="8591"/>
                      <a:pt x="47745" y="8541"/>
                      <a:pt x="47770" y="8491"/>
                    </a:cubicBezTo>
                    <a:cubicBezTo>
                      <a:pt x="47870" y="8366"/>
                      <a:pt x="47895" y="8190"/>
                      <a:pt x="47870" y="8015"/>
                    </a:cubicBezTo>
                    <a:cubicBezTo>
                      <a:pt x="47845" y="7889"/>
                      <a:pt x="47795" y="7739"/>
                      <a:pt x="47745" y="7614"/>
                    </a:cubicBezTo>
                    <a:cubicBezTo>
                      <a:pt x="47726" y="7577"/>
                      <a:pt x="47694" y="7554"/>
                      <a:pt x="47649" y="7554"/>
                    </a:cubicBezTo>
                    <a:cubicBezTo>
                      <a:pt x="47633" y="7554"/>
                      <a:pt x="47614" y="7557"/>
                      <a:pt x="47594" y="7564"/>
                    </a:cubicBezTo>
                    <a:cubicBezTo>
                      <a:pt x="47544" y="7589"/>
                      <a:pt x="47519" y="7639"/>
                      <a:pt x="47544" y="7714"/>
                    </a:cubicBezTo>
                    <a:cubicBezTo>
                      <a:pt x="47594" y="7814"/>
                      <a:pt x="47644" y="7940"/>
                      <a:pt x="47644" y="8065"/>
                    </a:cubicBezTo>
                    <a:cubicBezTo>
                      <a:pt x="47669" y="8115"/>
                      <a:pt x="47669" y="8265"/>
                      <a:pt x="47594" y="8366"/>
                    </a:cubicBezTo>
                    <a:cubicBezTo>
                      <a:pt x="47557" y="8422"/>
                      <a:pt x="47491" y="8450"/>
                      <a:pt x="47429" y="8450"/>
                    </a:cubicBezTo>
                    <a:cubicBezTo>
                      <a:pt x="47408" y="8450"/>
                      <a:pt x="47387" y="8447"/>
                      <a:pt x="47369" y="8441"/>
                    </a:cubicBezTo>
                    <a:lnTo>
                      <a:pt x="47168" y="8040"/>
                    </a:lnTo>
                    <a:cubicBezTo>
                      <a:pt x="47344" y="7940"/>
                      <a:pt x="47394" y="7714"/>
                      <a:pt x="47344" y="7539"/>
                    </a:cubicBezTo>
                    <a:cubicBezTo>
                      <a:pt x="47319" y="7363"/>
                      <a:pt x="47193" y="7213"/>
                      <a:pt x="47093" y="7113"/>
                    </a:cubicBezTo>
                    <a:cubicBezTo>
                      <a:pt x="47064" y="7083"/>
                      <a:pt x="47026" y="7071"/>
                      <a:pt x="46989" y="7071"/>
                    </a:cubicBezTo>
                    <a:cubicBezTo>
                      <a:pt x="46963" y="7071"/>
                      <a:pt x="46938" y="7077"/>
                      <a:pt x="46918" y="7087"/>
                    </a:cubicBezTo>
                    <a:cubicBezTo>
                      <a:pt x="46867" y="7138"/>
                      <a:pt x="46867" y="7213"/>
                      <a:pt x="46918" y="7238"/>
                    </a:cubicBezTo>
                    <a:cubicBezTo>
                      <a:pt x="47018" y="7338"/>
                      <a:pt x="47118" y="7463"/>
                      <a:pt x="47143" y="7589"/>
                    </a:cubicBezTo>
                    <a:cubicBezTo>
                      <a:pt x="47168" y="7689"/>
                      <a:pt x="47143" y="7789"/>
                      <a:pt x="47068" y="7839"/>
                    </a:cubicBezTo>
                    <a:lnTo>
                      <a:pt x="46692" y="7062"/>
                    </a:lnTo>
                    <a:cubicBezTo>
                      <a:pt x="46674" y="7026"/>
                      <a:pt x="46628" y="7002"/>
                      <a:pt x="46586" y="7002"/>
                    </a:cubicBezTo>
                    <a:cubicBezTo>
                      <a:pt x="46570" y="7002"/>
                      <a:pt x="46555" y="7006"/>
                      <a:pt x="46542" y="7012"/>
                    </a:cubicBezTo>
                    <a:cubicBezTo>
                      <a:pt x="46491" y="7037"/>
                      <a:pt x="46466" y="7113"/>
                      <a:pt x="46491" y="7163"/>
                    </a:cubicBezTo>
                    <a:lnTo>
                      <a:pt x="46592" y="7363"/>
                    </a:lnTo>
                    <a:cubicBezTo>
                      <a:pt x="46567" y="7376"/>
                      <a:pt x="46542" y="7382"/>
                      <a:pt x="46520" y="7382"/>
                    </a:cubicBezTo>
                    <a:cubicBezTo>
                      <a:pt x="46498" y="7382"/>
                      <a:pt x="46479" y="7376"/>
                      <a:pt x="46466" y="7363"/>
                    </a:cubicBezTo>
                    <a:cubicBezTo>
                      <a:pt x="46391" y="7338"/>
                      <a:pt x="46341" y="7288"/>
                      <a:pt x="46341" y="7213"/>
                    </a:cubicBezTo>
                    <a:cubicBezTo>
                      <a:pt x="46341" y="7163"/>
                      <a:pt x="46291" y="7113"/>
                      <a:pt x="46216" y="7113"/>
                    </a:cubicBezTo>
                    <a:cubicBezTo>
                      <a:pt x="46166" y="7138"/>
                      <a:pt x="46116" y="7188"/>
                      <a:pt x="46116" y="7238"/>
                    </a:cubicBezTo>
                    <a:cubicBezTo>
                      <a:pt x="46141" y="7388"/>
                      <a:pt x="46241" y="7514"/>
                      <a:pt x="46366" y="7589"/>
                    </a:cubicBezTo>
                    <a:cubicBezTo>
                      <a:pt x="46408" y="7599"/>
                      <a:pt x="46454" y="7605"/>
                      <a:pt x="46500" y="7605"/>
                    </a:cubicBezTo>
                    <a:cubicBezTo>
                      <a:pt x="46566" y="7605"/>
                      <a:pt x="46633" y="7593"/>
                      <a:pt x="46692" y="7564"/>
                    </a:cubicBezTo>
                    <a:lnTo>
                      <a:pt x="47168" y="8541"/>
                    </a:lnTo>
                    <a:lnTo>
                      <a:pt x="47043" y="8541"/>
                    </a:lnTo>
                    <a:cubicBezTo>
                      <a:pt x="46943" y="8491"/>
                      <a:pt x="46892" y="8416"/>
                      <a:pt x="46842" y="8341"/>
                    </a:cubicBezTo>
                    <a:cubicBezTo>
                      <a:pt x="46824" y="8304"/>
                      <a:pt x="46779" y="8281"/>
                      <a:pt x="46736" y="8281"/>
                    </a:cubicBezTo>
                    <a:cubicBezTo>
                      <a:pt x="46721" y="8281"/>
                      <a:pt x="46705" y="8284"/>
                      <a:pt x="46692" y="8291"/>
                    </a:cubicBezTo>
                    <a:cubicBezTo>
                      <a:pt x="46642" y="8316"/>
                      <a:pt x="46617" y="8391"/>
                      <a:pt x="46642" y="8441"/>
                    </a:cubicBezTo>
                    <a:cubicBezTo>
                      <a:pt x="46717" y="8566"/>
                      <a:pt x="46817" y="8666"/>
                      <a:pt x="46968" y="8742"/>
                    </a:cubicBezTo>
                    <a:cubicBezTo>
                      <a:pt x="47043" y="8767"/>
                      <a:pt x="47118" y="8767"/>
                      <a:pt x="47193" y="8767"/>
                    </a:cubicBezTo>
                    <a:lnTo>
                      <a:pt x="47293" y="8767"/>
                    </a:lnTo>
                    <a:cubicBezTo>
                      <a:pt x="47319" y="8792"/>
                      <a:pt x="47369" y="8917"/>
                      <a:pt x="47394" y="8967"/>
                    </a:cubicBezTo>
                    <a:cubicBezTo>
                      <a:pt x="47394" y="8992"/>
                      <a:pt x="47419" y="9017"/>
                      <a:pt x="47419" y="9017"/>
                    </a:cubicBezTo>
                    <a:cubicBezTo>
                      <a:pt x="47444" y="9093"/>
                      <a:pt x="47494" y="9193"/>
                      <a:pt x="47519" y="9268"/>
                    </a:cubicBezTo>
                    <a:cubicBezTo>
                      <a:pt x="46993" y="9343"/>
                      <a:pt x="46466" y="9393"/>
                      <a:pt x="45915" y="9418"/>
                    </a:cubicBezTo>
                    <a:cubicBezTo>
                      <a:pt x="45890" y="9268"/>
                      <a:pt x="45865" y="9118"/>
                      <a:pt x="45865" y="8967"/>
                    </a:cubicBezTo>
                    <a:cubicBezTo>
                      <a:pt x="45865" y="8942"/>
                      <a:pt x="45865" y="8917"/>
                      <a:pt x="45865" y="8892"/>
                    </a:cubicBezTo>
                    <a:cubicBezTo>
                      <a:pt x="45840" y="8842"/>
                      <a:pt x="45840" y="8717"/>
                      <a:pt x="45865" y="8692"/>
                    </a:cubicBezTo>
                    <a:cubicBezTo>
                      <a:pt x="45865" y="8666"/>
                      <a:pt x="45915" y="8641"/>
                      <a:pt x="45940" y="8616"/>
                    </a:cubicBezTo>
                    <a:cubicBezTo>
                      <a:pt x="46015" y="8591"/>
                      <a:pt x="46090" y="8541"/>
                      <a:pt x="46141" y="8491"/>
                    </a:cubicBezTo>
                    <a:cubicBezTo>
                      <a:pt x="46241" y="8366"/>
                      <a:pt x="46291" y="8215"/>
                      <a:pt x="46266" y="8090"/>
                    </a:cubicBezTo>
                    <a:cubicBezTo>
                      <a:pt x="46266" y="8015"/>
                      <a:pt x="46216" y="7965"/>
                      <a:pt x="46166" y="7965"/>
                    </a:cubicBezTo>
                    <a:cubicBezTo>
                      <a:pt x="46090" y="7990"/>
                      <a:pt x="46040" y="8040"/>
                      <a:pt x="46065" y="8090"/>
                    </a:cubicBezTo>
                    <a:cubicBezTo>
                      <a:pt x="46065" y="8190"/>
                      <a:pt x="46015" y="8265"/>
                      <a:pt x="45965" y="8341"/>
                    </a:cubicBezTo>
                    <a:cubicBezTo>
                      <a:pt x="45940" y="8366"/>
                      <a:pt x="45915" y="8391"/>
                      <a:pt x="45865" y="8416"/>
                    </a:cubicBezTo>
                    <a:lnTo>
                      <a:pt x="45815" y="7338"/>
                    </a:lnTo>
                    <a:cubicBezTo>
                      <a:pt x="45940" y="7313"/>
                      <a:pt x="46040" y="7263"/>
                      <a:pt x="46116" y="7188"/>
                    </a:cubicBezTo>
                    <a:cubicBezTo>
                      <a:pt x="46191" y="7087"/>
                      <a:pt x="46216" y="6912"/>
                      <a:pt x="46166" y="6787"/>
                    </a:cubicBezTo>
                    <a:cubicBezTo>
                      <a:pt x="46147" y="6730"/>
                      <a:pt x="46114" y="6702"/>
                      <a:pt x="46067" y="6702"/>
                    </a:cubicBezTo>
                    <a:cubicBezTo>
                      <a:pt x="46051" y="6702"/>
                      <a:pt x="46034" y="6705"/>
                      <a:pt x="46015" y="6712"/>
                    </a:cubicBezTo>
                    <a:cubicBezTo>
                      <a:pt x="45965" y="6737"/>
                      <a:pt x="45940" y="6812"/>
                      <a:pt x="45965" y="6862"/>
                    </a:cubicBezTo>
                    <a:cubicBezTo>
                      <a:pt x="45990" y="6912"/>
                      <a:pt x="45990" y="6987"/>
                      <a:pt x="45940" y="7037"/>
                    </a:cubicBezTo>
                    <a:cubicBezTo>
                      <a:pt x="45915" y="7087"/>
                      <a:pt x="45865" y="7113"/>
                      <a:pt x="45815" y="7113"/>
                    </a:cubicBezTo>
                    <a:lnTo>
                      <a:pt x="45815" y="6887"/>
                    </a:lnTo>
                    <a:cubicBezTo>
                      <a:pt x="45815" y="6812"/>
                      <a:pt x="45765" y="6762"/>
                      <a:pt x="45689" y="6762"/>
                    </a:cubicBezTo>
                    <a:cubicBezTo>
                      <a:pt x="45639" y="6762"/>
                      <a:pt x="45589" y="6812"/>
                      <a:pt x="45589" y="6887"/>
                    </a:cubicBezTo>
                    <a:lnTo>
                      <a:pt x="45614" y="7739"/>
                    </a:lnTo>
                    <a:cubicBezTo>
                      <a:pt x="45539" y="7739"/>
                      <a:pt x="45464" y="7639"/>
                      <a:pt x="45439" y="7564"/>
                    </a:cubicBezTo>
                    <a:cubicBezTo>
                      <a:pt x="45414" y="7438"/>
                      <a:pt x="45439" y="7288"/>
                      <a:pt x="45464" y="7163"/>
                    </a:cubicBezTo>
                    <a:cubicBezTo>
                      <a:pt x="45489" y="7087"/>
                      <a:pt x="45439" y="7037"/>
                      <a:pt x="45389" y="7012"/>
                    </a:cubicBezTo>
                    <a:cubicBezTo>
                      <a:pt x="45339" y="7012"/>
                      <a:pt x="45263" y="7037"/>
                      <a:pt x="45263" y="7113"/>
                    </a:cubicBezTo>
                    <a:cubicBezTo>
                      <a:pt x="45213" y="7263"/>
                      <a:pt x="45163" y="7438"/>
                      <a:pt x="45213" y="7614"/>
                    </a:cubicBezTo>
                    <a:cubicBezTo>
                      <a:pt x="45263" y="7789"/>
                      <a:pt x="45414" y="7965"/>
                      <a:pt x="45614" y="7965"/>
                    </a:cubicBezTo>
                    <a:lnTo>
                      <a:pt x="45639" y="8416"/>
                    </a:lnTo>
                    <a:cubicBezTo>
                      <a:pt x="45612" y="8457"/>
                      <a:pt x="45569" y="8476"/>
                      <a:pt x="45519" y="8476"/>
                    </a:cubicBezTo>
                    <a:cubicBezTo>
                      <a:pt x="45479" y="8476"/>
                      <a:pt x="45434" y="8463"/>
                      <a:pt x="45389" y="8441"/>
                    </a:cubicBezTo>
                    <a:cubicBezTo>
                      <a:pt x="45288" y="8391"/>
                      <a:pt x="45213" y="8291"/>
                      <a:pt x="45213" y="8215"/>
                    </a:cubicBezTo>
                    <a:cubicBezTo>
                      <a:pt x="45163" y="8090"/>
                      <a:pt x="45138" y="7965"/>
                      <a:pt x="45138" y="7839"/>
                    </a:cubicBezTo>
                    <a:cubicBezTo>
                      <a:pt x="45138" y="7789"/>
                      <a:pt x="45063" y="7739"/>
                      <a:pt x="45013" y="7739"/>
                    </a:cubicBezTo>
                    <a:cubicBezTo>
                      <a:pt x="44988" y="7764"/>
                      <a:pt x="44963" y="7764"/>
                      <a:pt x="44963" y="7764"/>
                    </a:cubicBezTo>
                    <a:lnTo>
                      <a:pt x="44913" y="7764"/>
                    </a:lnTo>
                    <a:cubicBezTo>
                      <a:pt x="44862" y="7764"/>
                      <a:pt x="44787" y="7789"/>
                      <a:pt x="44787" y="7864"/>
                    </a:cubicBezTo>
                    <a:cubicBezTo>
                      <a:pt x="44787" y="7990"/>
                      <a:pt x="44762" y="8115"/>
                      <a:pt x="44712" y="8215"/>
                    </a:cubicBezTo>
                    <a:cubicBezTo>
                      <a:pt x="44687" y="8291"/>
                      <a:pt x="44637" y="8416"/>
                      <a:pt x="44537" y="8466"/>
                    </a:cubicBezTo>
                    <a:cubicBezTo>
                      <a:pt x="44498" y="8485"/>
                      <a:pt x="44460" y="8493"/>
                      <a:pt x="44425" y="8493"/>
                    </a:cubicBezTo>
                    <a:cubicBezTo>
                      <a:pt x="44367" y="8493"/>
                      <a:pt x="44317" y="8472"/>
                      <a:pt x="44286" y="8441"/>
                    </a:cubicBezTo>
                    <a:lnTo>
                      <a:pt x="44311" y="7965"/>
                    </a:lnTo>
                    <a:cubicBezTo>
                      <a:pt x="44512" y="7965"/>
                      <a:pt x="44662" y="7814"/>
                      <a:pt x="44712" y="7639"/>
                    </a:cubicBezTo>
                    <a:cubicBezTo>
                      <a:pt x="44762" y="7438"/>
                      <a:pt x="44712" y="7263"/>
                      <a:pt x="44662" y="7113"/>
                    </a:cubicBezTo>
                    <a:cubicBezTo>
                      <a:pt x="44662" y="7072"/>
                      <a:pt x="44612" y="7031"/>
                      <a:pt x="44566" y="7031"/>
                    </a:cubicBezTo>
                    <a:cubicBezTo>
                      <a:pt x="44556" y="7031"/>
                      <a:pt x="44546" y="7033"/>
                      <a:pt x="44537" y="7037"/>
                    </a:cubicBezTo>
                    <a:cubicBezTo>
                      <a:pt x="44461" y="7037"/>
                      <a:pt x="44436" y="7113"/>
                      <a:pt x="44461" y="7163"/>
                    </a:cubicBezTo>
                    <a:cubicBezTo>
                      <a:pt x="44486" y="7288"/>
                      <a:pt x="44512" y="7438"/>
                      <a:pt x="44486" y="7564"/>
                    </a:cubicBezTo>
                    <a:cubicBezTo>
                      <a:pt x="44461" y="7664"/>
                      <a:pt x="44386" y="7739"/>
                      <a:pt x="44311" y="7739"/>
                    </a:cubicBezTo>
                    <a:lnTo>
                      <a:pt x="44336" y="6887"/>
                    </a:lnTo>
                    <a:cubicBezTo>
                      <a:pt x="44336" y="6837"/>
                      <a:pt x="44286" y="6787"/>
                      <a:pt x="44236" y="6787"/>
                    </a:cubicBezTo>
                    <a:cubicBezTo>
                      <a:pt x="44161" y="6787"/>
                      <a:pt x="44111" y="6837"/>
                      <a:pt x="44111" y="6887"/>
                    </a:cubicBezTo>
                    <a:lnTo>
                      <a:pt x="44111" y="7113"/>
                    </a:lnTo>
                    <a:cubicBezTo>
                      <a:pt x="44060" y="7113"/>
                      <a:pt x="44010" y="7087"/>
                      <a:pt x="43985" y="7062"/>
                    </a:cubicBezTo>
                    <a:cubicBezTo>
                      <a:pt x="43935" y="7012"/>
                      <a:pt x="43935" y="6937"/>
                      <a:pt x="43960" y="6862"/>
                    </a:cubicBezTo>
                    <a:cubicBezTo>
                      <a:pt x="43985" y="6812"/>
                      <a:pt x="43960" y="6762"/>
                      <a:pt x="43910" y="6737"/>
                    </a:cubicBezTo>
                    <a:cubicBezTo>
                      <a:pt x="43890" y="6730"/>
                      <a:pt x="43872" y="6727"/>
                      <a:pt x="43855" y="6727"/>
                    </a:cubicBezTo>
                    <a:cubicBezTo>
                      <a:pt x="43810" y="6727"/>
                      <a:pt x="43778" y="6750"/>
                      <a:pt x="43760" y="6787"/>
                    </a:cubicBezTo>
                    <a:cubicBezTo>
                      <a:pt x="43710" y="6912"/>
                      <a:pt x="43735" y="7087"/>
                      <a:pt x="43810" y="7213"/>
                    </a:cubicBezTo>
                    <a:cubicBezTo>
                      <a:pt x="43885" y="7288"/>
                      <a:pt x="43985" y="7338"/>
                      <a:pt x="44111" y="7338"/>
                    </a:cubicBezTo>
                    <a:lnTo>
                      <a:pt x="44060" y="8416"/>
                    </a:lnTo>
                    <a:cubicBezTo>
                      <a:pt x="44010" y="8416"/>
                      <a:pt x="43985" y="8391"/>
                      <a:pt x="43960" y="8366"/>
                    </a:cubicBezTo>
                    <a:cubicBezTo>
                      <a:pt x="43910" y="8291"/>
                      <a:pt x="43860" y="8190"/>
                      <a:pt x="43860" y="8115"/>
                    </a:cubicBezTo>
                    <a:cubicBezTo>
                      <a:pt x="43885" y="8040"/>
                      <a:pt x="43835" y="7990"/>
                      <a:pt x="43760" y="7990"/>
                    </a:cubicBezTo>
                    <a:cubicBezTo>
                      <a:pt x="43710" y="7990"/>
                      <a:pt x="43659" y="8040"/>
                      <a:pt x="43659" y="8090"/>
                    </a:cubicBezTo>
                    <a:cubicBezTo>
                      <a:pt x="43634" y="8240"/>
                      <a:pt x="43684" y="8391"/>
                      <a:pt x="43785" y="8491"/>
                    </a:cubicBezTo>
                    <a:cubicBezTo>
                      <a:pt x="43835" y="8566"/>
                      <a:pt x="43910" y="8591"/>
                      <a:pt x="43985" y="8641"/>
                    </a:cubicBezTo>
                    <a:cubicBezTo>
                      <a:pt x="44010" y="8641"/>
                      <a:pt x="44060" y="8666"/>
                      <a:pt x="44060" y="8692"/>
                    </a:cubicBezTo>
                    <a:cubicBezTo>
                      <a:pt x="44085" y="8717"/>
                      <a:pt x="44085" y="8842"/>
                      <a:pt x="44060" y="8892"/>
                    </a:cubicBezTo>
                    <a:cubicBezTo>
                      <a:pt x="44060" y="8917"/>
                      <a:pt x="44060" y="8942"/>
                      <a:pt x="44060" y="8967"/>
                    </a:cubicBezTo>
                    <a:cubicBezTo>
                      <a:pt x="44060" y="9067"/>
                      <a:pt x="44035" y="9143"/>
                      <a:pt x="44035" y="9243"/>
                    </a:cubicBezTo>
                    <a:cubicBezTo>
                      <a:pt x="43459" y="9143"/>
                      <a:pt x="42958" y="9042"/>
                      <a:pt x="42532" y="8942"/>
                    </a:cubicBezTo>
                    <a:cubicBezTo>
                      <a:pt x="42557" y="8892"/>
                      <a:pt x="42607" y="8792"/>
                      <a:pt x="42632" y="8792"/>
                    </a:cubicBezTo>
                    <a:cubicBezTo>
                      <a:pt x="42657" y="8767"/>
                      <a:pt x="42707" y="8767"/>
                      <a:pt x="42732" y="8767"/>
                    </a:cubicBezTo>
                    <a:cubicBezTo>
                      <a:pt x="42763" y="8777"/>
                      <a:pt x="42794" y="8783"/>
                      <a:pt x="42825" y="8783"/>
                    </a:cubicBezTo>
                    <a:cubicBezTo>
                      <a:pt x="42870" y="8783"/>
                      <a:pt x="42914" y="8771"/>
                      <a:pt x="42958" y="8742"/>
                    </a:cubicBezTo>
                    <a:cubicBezTo>
                      <a:pt x="43108" y="8692"/>
                      <a:pt x="43208" y="8591"/>
                      <a:pt x="43283" y="8466"/>
                    </a:cubicBezTo>
                    <a:cubicBezTo>
                      <a:pt x="43309" y="8416"/>
                      <a:pt x="43283" y="8341"/>
                      <a:pt x="43233" y="8316"/>
                    </a:cubicBezTo>
                    <a:cubicBezTo>
                      <a:pt x="43220" y="8309"/>
                      <a:pt x="43205" y="8306"/>
                      <a:pt x="43189" y="8306"/>
                    </a:cubicBezTo>
                    <a:cubicBezTo>
                      <a:pt x="43146" y="8306"/>
                      <a:pt x="43101" y="8329"/>
                      <a:pt x="43083" y="8366"/>
                    </a:cubicBezTo>
                    <a:cubicBezTo>
                      <a:pt x="43033" y="8441"/>
                      <a:pt x="42983" y="8491"/>
                      <a:pt x="42882" y="8541"/>
                    </a:cubicBezTo>
                    <a:cubicBezTo>
                      <a:pt x="42857" y="8566"/>
                      <a:pt x="42807" y="8566"/>
                      <a:pt x="42757" y="8566"/>
                    </a:cubicBezTo>
                    <a:lnTo>
                      <a:pt x="43233" y="7589"/>
                    </a:lnTo>
                    <a:cubicBezTo>
                      <a:pt x="43291" y="7603"/>
                      <a:pt x="43357" y="7618"/>
                      <a:pt x="43422" y="7618"/>
                    </a:cubicBezTo>
                    <a:cubicBezTo>
                      <a:pt x="43470" y="7618"/>
                      <a:pt x="43517" y="7610"/>
                      <a:pt x="43559" y="7589"/>
                    </a:cubicBezTo>
                    <a:cubicBezTo>
                      <a:pt x="43684" y="7539"/>
                      <a:pt x="43785" y="7388"/>
                      <a:pt x="43810" y="7263"/>
                    </a:cubicBezTo>
                    <a:cubicBezTo>
                      <a:pt x="43810" y="7188"/>
                      <a:pt x="43760" y="7138"/>
                      <a:pt x="43710" y="7138"/>
                    </a:cubicBezTo>
                    <a:cubicBezTo>
                      <a:pt x="43634" y="7138"/>
                      <a:pt x="43584" y="7163"/>
                      <a:pt x="43584" y="7238"/>
                    </a:cubicBezTo>
                    <a:cubicBezTo>
                      <a:pt x="43584" y="7288"/>
                      <a:pt x="43534" y="7363"/>
                      <a:pt x="43459" y="7388"/>
                    </a:cubicBezTo>
                    <a:lnTo>
                      <a:pt x="43334" y="7388"/>
                    </a:lnTo>
                    <a:lnTo>
                      <a:pt x="43434" y="7163"/>
                    </a:lnTo>
                    <a:cubicBezTo>
                      <a:pt x="43459" y="7113"/>
                      <a:pt x="43434" y="7037"/>
                      <a:pt x="43384" y="7012"/>
                    </a:cubicBezTo>
                    <a:cubicBezTo>
                      <a:pt x="43370" y="7006"/>
                      <a:pt x="43355" y="7002"/>
                      <a:pt x="43339" y="7002"/>
                    </a:cubicBezTo>
                    <a:cubicBezTo>
                      <a:pt x="43297" y="7002"/>
                      <a:pt x="43252" y="7026"/>
                      <a:pt x="43233" y="7062"/>
                    </a:cubicBezTo>
                    <a:lnTo>
                      <a:pt x="42857" y="7839"/>
                    </a:lnTo>
                    <a:cubicBezTo>
                      <a:pt x="42782" y="7789"/>
                      <a:pt x="42757" y="7689"/>
                      <a:pt x="42782" y="7614"/>
                    </a:cubicBezTo>
                    <a:cubicBezTo>
                      <a:pt x="42807" y="7463"/>
                      <a:pt x="42908" y="7363"/>
                      <a:pt x="43008" y="7263"/>
                    </a:cubicBezTo>
                    <a:cubicBezTo>
                      <a:pt x="43058" y="7213"/>
                      <a:pt x="43058" y="7138"/>
                      <a:pt x="43008" y="7113"/>
                    </a:cubicBezTo>
                    <a:cubicBezTo>
                      <a:pt x="42983" y="7087"/>
                      <a:pt x="42951" y="7075"/>
                      <a:pt x="42920" y="7075"/>
                    </a:cubicBezTo>
                    <a:cubicBezTo>
                      <a:pt x="42889" y="7075"/>
                      <a:pt x="42857" y="7087"/>
                      <a:pt x="42832" y="7113"/>
                    </a:cubicBezTo>
                    <a:cubicBezTo>
                      <a:pt x="42732" y="7238"/>
                      <a:pt x="42607" y="7363"/>
                      <a:pt x="42557" y="7539"/>
                    </a:cubicBezTo>
                    <a:cubicBezTo>
                      <a:pt x="42532" y="7714"/>
                      <a:pt x="42582" y="7940"/>
                      <a:pt x="42757" y="8040"/>
                    </a:cubicBezTo>
                    <a:lnTo>
                      <a:pt x="42557" y="8466"/>
                    </a:lnTo>
                    <a:cubicBezTo>
                      <a:pt x="42543" y="8470"/>
                      <a:pt x="42529" y="8472"/>
                      <a:pt x="42515" y="8472"/>
                    </a:cubicBezTo>
                    <a:cubicBezTo>
                      <a:pt x="42447" y="8472"/>
                      <a:pt x="42372" y="8428"/>
                      <a:pt x="42331" y="8366"/>
                    </a:cubicBezTo>
                    <a:cubicBezTo>
                      <a:pt x="42256" y="8265"/>
                      <a:pt x="42256" y="8140"/>
                      <a:pt x="42281" y="8065"/>
                    </a:cubicBezTo>
                    <a:cubicBezTo>
                      <a:pt x="42281" y="7940"/>
                      <a:pt x="42331" y="7839"/>
                      <a:pt x="42381" y="7714"/>
                    </a:cubicBezTo>
                    <a:cubicBezTo>
                      <a:pt x="42406" y="7664"/>
                      <a:pt x="42381" y="7589"/>
                      <a:pt x="42331" y="7564"/>
                    </a:cubicBezTo>
                    <a:cubicBezTo>
                      <a:pt x="42312" y="7557"/>
                      <a:pt x="42295" y="7554"/>
                      <a:pt x="42279" y="7554"/>
                    </a:cubicBezTo>
                    <a:cubicBezTo>
                      <a:pt x="42232" y="7554"/>
                      <a:pt x="42199" y="7582"/>
                      <a:pt x="42181" y="7639"/>
                    </a:cubicBezTo>
                    <a:cubicBezTo>
                      <a:pt x="42131" y="7764"/>
                      <a:pt x="42080" y="7889"/>
                      <a:pt x="42055" y="8040"/>
                    </a:cubicBezTo>
                    <a:cubicBezTo>
                      <a:pt x="42030" y="8215"/>
                      <a:pt x="42055" y="8391"/>
                      <a:pt x="42156" y="8491"/>
                    </a:cubicBezTo>
                    <a:cubicBezTo>
                      <a:pt x="42181" y="8541"/>
                      <a:pt x="42231" y="8591"/>
                      <a:pt x="42306" y="8616"/>
                    </a:cubicBezTo>
                    <a:cubicBezTo>
                      <a:pt x="42331" y="8641"/>
                      <a:pt x="42381" y="8666"/>
                      <a:pt x="42431" y="8666"/>
                    </a:cubicBezTo>
                    <a:cubicBezTo>
                      <a:pt x="42381" y="8742"/>
                      <a:pt x="42356" y="8817"/>
                      <a:pt x="42331" y="8892"/>
                    </a:cubicBezTo>
                    <a:cubicBezTo>
                      <a:pt x="42055" y="8817"/>
                      <a:pt x="41830" y="8742"/>
                      <a:pt x="41604" y="8666"/>
                    </a:cubicBezTo>
                    <a:cubicBezTo>
                      <a:pt x="41604" y="8641"/>
                      <a:pt x="41604" y="8591"/>
                      <a:pt x="41579" y="8566"/>
                    </a:cubicBezTo>
                    <a:cubicBezTo>
                      <a:pt x="41579" y="8541"/>
                      <a:pt x="41579" y="8491"/>
                      <a:pt x="41579" y="8466"/>
                    </a:cubicBezTo>
                    <a:cubicBezTo>
                      <a:pt x="41554" y="8366"/>
                      <a:pt x="41529" y="8165"/>
                      <a:pt x="41579" y="8115"/>
                    </a:cubicBezTo>
                    <a:cubicBezTo>
                      <a:pt x="41604" y="8090"/>
                      <a:pt x="41654" y="8065"/>
                      <a:pt x="41730" y="8015"/>
                    </a:cubicBezTo>
                    <a:cubicBezTo>
                      <a:pt x="41830" y="7965"/>
                      <a:pt x="41930" y="7915"/>
                      <a:pt x="42005" y="7789"/>
                    </a:cubicBezTo>
                    <a:cubicBezTo>
                      <a:pt x="42156" y="7614"/>
                      <a:pt x="42231" y="7363"/>
                      <a:pt x="42231" y="7138"/>
                    </a:cubicBezTo>
                    <a:cubicBezTo>
                      <a:pt x="42231" y="7037"/>
                      <a:pt x="42156" y="6962"/>
                      <a:pt x="42055" y="6962"/>
                    </a:cubicBezTo>
                    <a:cubicBezTo>
                      <a:pt x="41955" y="6987"/>
                      <a:pt x="41855" y="7062"/>
                      <a:pt x="41880" y="7163"/>
                    </a:cubicBezTo>
                    <a:cubicBezTo>
                      <a:pt x="41880" y="7313"/>
                      <a:pt x="41830" y="7438"/>
                      <a:pt x="41730" y="7564"/>
                    </a:cubicBezTo>
                    <a:cubicBezTo>
                      <a:pt x="41704" y="7614"/>
                      <a:pt x="41629" y="7664"/>
                      <a:pt x="41579" y="7689"/>
                    </a:cubicBezTo>
                    <a:lnTo>
                      <a:pt x="41479" y="5935"/>
                    </a:lnTo>
                    <a:cubicBezTo>
                      <a:pt x="41654" y="5935"/>
                      <a:pt x="41805" y="5834"/>
                      <a:pt x="41930" y="5709"/>
                    </a:cubicBezTo>
                    <a:cubicBezTo>
                      <a:pt x="42080" y="5509"/>
                      <a:pt x="42105" y="5258"/>
                      <a:pt x="42005" y="5032"/>
                    </a:cubicBezTo>
                    <a:cubicBezTo>
                      <a:pt x="41986" y="4956"/>
                      <a:pt x="41923" y="4923"/>
                      <a:pt x="41850" y="4923"/>
                    </a:cubicBezTo>
                    <a:cubicBezTo>
                      <a:pt x="41827" y="4923"/>
                      <a:pt x="41803" y="4926"/>
                      <a:pt x="41780" y="4932"/>
                    </a:cubicBezTo>
                    <a:cubicBezTo>
                      <a:pt x="41679" y="4982"/>
                      <a:pt x="41654" y="5082"/>
                      <a:pt x="41679" y="5183"/>
                    </a:cubicBezTo>
                    <a:cubicBezTo>
                      <a:pt x="41730" y="5283"/>
                      <a:pt x="41704" y="5383"/>
                      <a:pt x="41654" y="5483"/>
                    </a:cubicBezTo>
                    <a:cubicBezTo>
                      <a:pt x="41604" y="5534"/>
                      <a:pt x="41529" y="5559"/>
                      <a:pt x="41454" y="5584"/>
                    </a:cubicBezTo>
                    <a:lnTo>
                      <a:pt x="41429" y="5208"/>
                    </a:lnTo>
                    <a:cubicBezTo>
                      <a:pt x="41429" y="5108"/>
                      <a:pt x="41354" y="5032"/>
                      <a:pt x="41253" y="5032"/>
                    </a:cubicBezTo>
                    <a:cubicBezTo>
                      <a:pt x="41153" y="5032"/>
                      <a:pt x="41078" y="5133"/>
                      <a:pt x="41078" y="5233"/>
                    </a:cubicBezTo>
                    <a:lnTo>
                      <a:pt x="41153" y="6611"/>
                    </a:lnTo>
                    <a:cubicBezTo>
                      <a:pt x="41028" y="6611"/>
                      <a:pt x="40902" y="6461"/>
                      <a:pt x="40852" y="6311"/>
                    </a:cubicBezTo>
                    <a:cubicBezTo>
                      <a:pt x="40802" y="6110"/>
                      <a:pt x="40852" y="5884"/>
                      <a:pt x="40902" y="5659"/>
                    </a:cubicBezTo>
                    <a:cubicBezTo>
                      <a:pt x="40928" y="5559"/>
                      <a:pt x="40852" y="5483"/>
                      <a:pt x="40777" y="5458"/>
                    </a:cubicBezTo>
                    <a:cubicBezTo>
                      <a:pt x="40760" y="5454"/>
                      <a:pt x="40743" y="5452"/>
                      <a:pt x="40726" y="5452"/>
                    </a:cubicBezTo>
                    <a:cubicBezTo>
                      <a:pt x="40645" y="5452"/>
                      <a:pt x="40572" y="5501"/>
                      <a:pt x="40552" y="5584"/>
                    </a:cubicBezTo>
                    <a:cubicBezTo>
                      <a:pt x="40501" y="5834"/>
                      <a:pt x="40426" y="6135"/>
                      <a:pt x="40501" y="6411"/>
                    </a:cubicBezTo>
                    <a:cubicBezTo>
                      <a:pt x="40577" y="6712"/>
                      <a:pt x="40852" y="6962"/>
                      <a:pt x="41153" y="6962"/>
                    </a:cubicBezTo>
                    <a:lnTo>
                      <a:pt x="41178" y="6962"/>
                    </a:lnTo>
                    <a:lnTo>
                      <a:pt x="41203" y="7714"/>
                    </a:lnTo>
                    <a:cubicBezTo>
                      <a:pt x="41159" y="7773"/>
                      <a:pt x="41081" y="7797"/>
                      <a:pt x="40998" y="7797"/>
                    </a:cubicBezTo>
                    <a:cubicBezTo>
                      <a:pt x="40940" y="7797"/>
                      <a:pt x="40879" y="7785"/>
                      <a:pt x="40827" y="7764"/>
                    </a:cubicBezTo>
                    <a:cubicBezTo>
                      <a:pt x="40627" y="7689"/>
                      <a:pt x="40527" y="7488"/>
                      <a:pt x="40501" y="7388"/>
                    </a:cubicBezTo>
                    <a:cubicBezTo>
                      <a:pt x="40426" y="7213"/>
                      <a:pt x="40401" y="6987"/>
                      <a:pt x="40376" y="6787"/>
                    </a:cubicBezTo>
                    <a:cubicBezTo>
                      <a:pt x="40351" y="6712"/>
                      <a:pt x="40276" y="6636"/>
                      <a:pt x="40176" y="6636"/>
                    </a:cubicBezTo>
                    <a:cubicBezTo>
                      <a:pt x="40075" y="6661"/>
                      <a:pt x="40000" y="6737"/>
                      <a:pt x="40025" y="6837"/>
                    </a:cubicBezTo>
                    <a:cubicBezTo>
                      <a:pt x="40050" y="7062"/>
                      <a:pt x="40075" y="7288"/>
                      <a:pt x="40151" y="7514"/>
                    </a:cubicBezTo>
                    <a:cubicBezTo>
                      <a:pt x="40276" y="7789"/>
                      <a:pt x="40451" y="7990"/>
                      <a:pt x="40677" y="8090"/>
                    </a:cubicBezTo>
                    <a:cubicBezTo>
                      <a:pt x="40777" y="8140"/>
                      <a:pt x="40877" y="8165"/>
                      <a:pt x="40978" y="8165"/>
                    </a:cubicBezTo>
                    <a:cubicBezTo>
                      <a:pt x="41053" y="8165"/>
                      <a:pt x="41128" y="8140"/>
                      <a:pt x="41203" y="8115"/>
                    </a:cubicBezTo>
                    <a:lnTo>
                      <a:pt x="41203" y="8115"/>
                    </a:lnTo>
                    <a:cubicBezTo>
                      <a:pt x="41178" y="8240"/>
                      <a:pt x="41203" y="8391"/>
                      <a:pt x="41228" y="8491"/>
                    </a:cubicBezTo>
                    <a:cubicBezTo>
                      <a:pt x="41228" y="8516"/>
                      <a:pt x="41228" y="8516"/>
                      <a:pt x="41228" y="8516"/>
                    </a:cubicBezTo>
                    <a:cubicBezTo>
                      <a:pt x="39674" y="7839"/>
                      <a:pt x="39123" y="6862"/>
                      <a:pt x="35263" y="5233"/>
                    </a:cubicBezTo>
                    <a:cubicBezTo>
                      <a:pt x="34064" y="4725"/>
                      <a:pt x="32657" y="4527"/>
                      <a:pt x="31142" y="4527"/>
                    </a:cubicBezTo>
                    <a:cubicBezTo>
                      <a:pt x="29968" y="4527"/>
                      <a:pt x="28728" y="4646"/>
                      <a:pt x="27469" y="4832"/>
                    </a:cubicBezTo>
                    <a:cubicBezTo>
                      <a:pt x="27444" y="4782"/>
                      <a:pt x="27419" y="4732"/>
                      <a:pt x="27394" y="4681"/>
                    </a:cubicBezTo>
                    <a:cubicBezTo>
                      <a:pt x="27444" y="4681"/>
                      <a:pt x="27494" y="4656"/>
                      <a:pt x="27544" y="4656"/>
                    </a:cubicBezTo>
                    <a:cubicBezTo>
                      <a:pt x="27594" y="4631"/>
                      <a:pt x="27644" y="4581"/>
                      <a:pt x="27694" y="4531"/>
                    </a:cubicBezTo>
                    <a:cubicBezTo>
                      <a:pt x="27795" y="4431"/>
                      <a:pt x="27845" y="4280"/>
                      <a:pt x="27845" y="4080"/>
                    </a:cubicBezTo>
                    <a:cubicBezTo>
                      <a:pt x="27845" y="3955"/>
                      <a:pt x="27820" y="3804"/>
                      <a:pt x="27770" y="3679"/>
                    </a:cubicBezTo>
                    <a:cubicBezTo>
                      <a:pt x="27751" y="3623"/>
                      <a:pt x="27718" y="3594"/>
                      <a:pt x="27681" y="3594"/>
                    </a:cubicBezTo>
                    <a:cubicBezTo>
                      <a:pt x="27669" y="3594"/>
                      <a:pt x="27657" y="3597"/>
                      <a:pt x="27644" y="3604"/>
                    </a:cubicBezTo>
                    <a:cubicBezTo>
                      <a:pt x="27569" y="3604"/>
                      <a:pt x="27544" y="3679"/>
                      <a:pt x="27569" y="3729"/>
                    </a:cubicBezTo>
                    <a:cubicBezTo>
                      <a:pt x="27594" y="3854"/>
                      <a:pt x="27619" y="3980"/>
                      <a:pt x="27619" y="4105"/>
                    </a:cubicBezTo>
                    <a:cubicBezTo>
                      <a:pt x="27619" y="4155"/>
                      <a:pt x="27619" y="4306"/>
                      <a:pt x="27544" y="4381"/>
                    </a:cubicBezTo>
                    <a:cubicBezTo>
                      <a:pt x="27488" y="4437"/>
                      <a:pt x="27417" y="4465"/>
                      <a:pt x="27354" y="4465"/>
                    </a:cubicBezTo>
                    <a:cubicBezTo>
                      <a:pt x="27333" y="4465"/>
                      <a:pt x="27312" y="4462"/>
                      <a:pt x="27293" y="4456"/>
                    </a:cubicBezTo>
                    <a:lnTo>
                      <a:pt x="27143" y="4005"/>
                    </a:lnTo>
                    <a:cubicBezTo>
                      <a:pt x="27318" y="3930"/>
                      <a:pt x="27419" y="3729"/>
                      <a:pt x="27394" y="3554"/>
                    </a:cubicBezTo>
                    <a:cubicBezTo>
                      <a:pt x="27369" y="3353"/>
                      <a:pt x="27268" y="3203"/>
                      <a:pt x="27168" y="3077"/>
                    </a:cubicBezTo>
                    <a:cubicBezTo>
                      <a:pt x="27153" y="3048"/>
                      <a:pt x="27122" y="3036"/>
                      <a:pt x="27088" y="3036"/>
                    </a:cubicBezTo>
                    <a:cubicBezTo>
                      <a:pt x="27064" y="3036"/>
                      <a:pt x="27038" y="3042"/>
                      <a:pt x="27018" y="3052"/>
                    </a:cubicBezTo>
                    <a:cubicBezTo>
                      <a:pt x="26968" y="3103"/>
                      <a:pt x="26943" y="3153"/>
                      <a:pt x="26993" y="3203"/>
                    </a:cubicBezTo>
                    <a:cubicBezTo>
                      <a:pt x="27068" y="3328"/>
                      <a:pt x="27143" y="3453"/>
                      <a:pt x="27168" y="3579"/>
                    </a:cubicBezTo>
                    <a:cubicBezTo>
                      <a:pt x="27168" y="3654"/>
                      <a:pt x="27143" y="3779"/>
                      <a:pt x="27068" y="3804"/>
                    </a:cubicBezTo>
                    <a:lnTo>
                      <a:pt x="26792" y="3002"/>
                    </a:lnTo>
                    <a:cubicBezTo>
                      <a:pt x="26772" y="2961"/>
                      <a:pt x="26718" y="2920"/>
                      <a:pt x="26671" y="2920"/>
                    </a:cubicBezTo>
                    <a:cubicBezTo>
                      <a:pt x="26661" y="2920"/>
                      <a:pt x="26651" y="2922"/>
                      <a:pt x="26642" y="2927"/>
                    </a:cubicBezTo>
                    <a:cubicBezTo>
                      <a:pt x="26592" y="2952"/>
                      <a:pt x="26542" y="3027"/>
                      <a:pt x="26567" y="3077"/>
                    </a:cubicBezTo>
                    <a:lnTo>
                      <a:pt x="26642" y="3303"/>
                    </a:lnTo>
                    <a:cubicBezTo>
                      <a:pt x="26617" y="3303"/>
                      <a:pt x="26567" y="3303"/>
                      <a:pt x="26516" y="3278"/>
                    </a:cubicBezTo>
                    <a:cubicBezTo>
                      <a:pt x="26466" y="3253"/>
                      <a:pt x="26416" y="3178"/>
                      <a:pt x="26416" y="3128"/>
                    </a:cubicBezTo>
                    <a:cubicBezTo>
                      <a:pt x="26416" y="3052"/>
                      <a:pt x="26366" y="3002"/>
                      <a:pt x="26316" y="3002"/>
                    </a:cubicBezTo>
                    <a:cubicBezTo>
                      <a:pt x="26241" y="3002"/>
                      <a:pt x="26191" y="3052"/>
                      <a:pt x="26191" y="3103"/>
                    </a:cubicBezTo>
                    <a:cubicBezTo>
                      <a:pt x="26191" y="3253"/>
                      <a:pt x="26291" y="3403"/>
                      <a:pt x="26416" y="3478"/>
                    </a:cubicBezTo>
                    <a:cubicBezTo>
                      <a:pt x="26475" y="3508"/>
                      <a:pt x="26534" y="3520"/>
                      <a:pt x="26592" y="3520"/>
                    </a:cubicBezTo>
                    <a:cubicBezTo>
                      <a:pt x="26634" y="3520"/>
                      <a:pt x="26675" y="3514"/>
                      <a:pt x="26717" y="3504"/>
                    </a:cubicBezTo>
                    <a:lnTo>
                      <a:pt x="27093" y="4531"/>
                    </a:lnTo>
                    <a:cubicBezTo>
                      <a:pt x="27043" y="4531"/>
                      <a:pt x="26993" y="4506"/>
                      <a:pt x="26968" y="4506"/>
                    </a:cubicBezTo>
                    <a:cubicBezTo>
                      <a:pt x="26892" y="4456"/>
                      <a:pt x="26817" y="4381"/>
                      <a:pt x="26792" y="4306"/>
                    </a:cubicBezTo>
                    <a:cubicBezTo>
                      <a:pt x="26773" y="4249"/>
                      <a:pt x="26740" y="4221"/>
                      <a:pt x="26693" y="4221"/>
                    </a:cubicBezTo>
                    <a:cubicBezTo>
                      <a:pt x="26678" y="4221"/>
                      <a:pt x="26661" y="4224"/>
                      <a:pt x="26642" y="4230"/>
                    </a:cubicBezTo>
                    <a:cubicBezTo>
                      <a:pt x="26592" y="4255"/>
                      <a:pt x="26567" y="4306"/>
                      <a:pt x="26592" y="4381"/>
                    </a:cubicBezTo>
                    <a:cubicBezTo>
                      <a:pt x="26617" y="4506"/>
                      <a:pt x="26717" y="4606"/>
                      <a:pt x="26867" y="4681"/>
                    </a:cubicBezTo>
                    <a:cubicBezTo>
                      <a:pt x="26943" y="4732"/>
                      <a:pt x="27018" y="4732"/>
                      <a:pt x="27068" y="4757"/>
                    </a:cubicBezTo>
                    <a:cubicBezTo>
                      <a:pt x="27118" y="4757"/>
                      <a:pt x="27168" y="4757"/>
                      <a:pt x="27193" y="4782"/>
                    </a:cubicBezTo>
                    <a:cubicBezTo>
                      <a:pt x="27218" y="4782"/>
                      <a:pt x="27218" y="4832"/>
                      <a:pt x="27243" y="4882"/>
                    </a:cubicBezTo>
                    <a:cubicBezTo>
                      <a:pt x="26943" y="4932"/>
                      <a:pt x="26617" y="4982"/>
                      <a:pt x="26316" y="5032"/>
                    </a:cubicBezTo>
                    <a:cubicBezTo>
                      <a:pt x="26341" y="4982"/>
                      <a:pt x="26366" y="4907"/>
                      <a:pt x="26366" y="4832"/>
                    </a:cubicBezTo>
                    <a:cubicBezTo>
                      <a:pt x="26366" y="4782"/>
                      <a:pt x="26341" y="4732"/>
                      <a:pt x="26266" y="4732"/>
                    </a:cubicBezTo>
                    <a:cubicBezTo>
                      <a:pt x="26257" y="4727"/>
                      <a:pt x="26248" y="4725"/>
                      <a:pt x="26239" y="4725"/>
                    </a:cubicBezTo>
                    <a:cubicBezTo>
                      <a:pt x="26199" y="4725"/>
                      <a:pt x="26161" y="4770"/>
                      <a:pt x="26140" y="4832"/>
                    </a:cubicBezTo>
                    <a:cubicBezTo>
                      <a:pt x="26140" y="4907"/>
                      <a:pt x="26090" y="5007"/>
                      <a:pt x="26040" y="5057"/>
                    </a:cubicBezTo>
                    <a:cubicBezTo>
                      <a:pt x="26015" y="5082"/>
                      <a:pt x="25990" y="5082"/>
                      <a:pt x="25990" y="5108"/>
                    </a:cubicBezTo>
                    <a:lnTo>
                      <a:pt x="25915" y="5108"/>
                    </a:lnTo>
                    <a:lnTo>
                      <a:pt x="26015" y="4055"/>
                    </a:lnTo>
                    <a:cubicBezTo>
                      <a:pt x="26115" y="4055"/>
                      <a:pt x="26216" y="4005"/>
                      <a:pt x="26291" y="3930"/>
                    </a:cubicBezTo>
                    <a:cubicBezTo>
                      <a:pt x="26416" y="3829"/>
                      <a:pt x="26466" y="3679"/>
                      <a:pt x="26416" y="3529"/>
                    </a:cubicBezTo>
                    <a:cubicBezTo>
                      <a:pt x="26396" y="3488"/>
                      <a:pt x="26359" y="3447"/>
                      <a:pt x="26305" y="3447"/>
                    </a:cubicBezTo>
                    <a:cubicBezTo>
                      <a:pt x="26293" y="3447"/>
                      <a:pt x="26280" y="3449"/>
                      <a:pt x="26266" y="3453"/>
                    </a:cubicBezTo>
                    <a:cubicBezTo>
                      <a:pt x="26216" y="3478"/>
                      <a:pt x="26191" y="3529"/>
                      <a:pt x="26191" y="3604"/>
                    </a:cubicBezTo>
                    <a:cubicBezTo>
                      <a:pt x="26216" y="3654"/>
                      <a:pt x="26191" y="3729"/>
                      <a:pt x="26140" y="3779"/>
                    </a:cubicBezTo>
                    <a:cubicBezTo>
                      <a:pt x="26115" y="3804"/>
                      <a:pt x="26065" y="3829"/>
                      <a:pt x="26015" y="3829"/>
                    </a:cubicBezTo>
                    <a:lnTo>
                      <a:pt x="26040" y="3579"/>
                    </a:lnTo>
                    <a:cubicBezTo>
                      <a:pt x="26040" y="3529"/>
                      <a:pt x="25990" y="3478"/>
                      <a:pt x="25940" y="3478"/>
                    </a:cubicBezTo>
                    <a:cubicBezTo>
                      <a:pt x="25931" y="3474"/>
                      <a:pt x="25921" y="3472"/>
                      <a:pt x="25912" y="3472"/>
                    </a:cubicBezTo>
                    <a:cubicBezTo>
                      <a:pt x="25866" y="3472"/>
                      <a:pt x="25815" y="3517"/>
                      <a:pt x="25815" y="3579"/>
                    </a:cubicBezTo>
                    <a:lnTo>
                      <a:pt x="25765" y="4431"/>
                    </a:lnTo>
                    <a:cubicBezTo>
                      <a:pt x="25664" y="4406"/>
                      <a:pt x="25614" y="4306"/>
                      <a:pt x="25589" y="4230"/>
                    </a:cubicBezTo>
                    <a:cubicBezTo>
                      <a:pt x="25589" y="4105"/>
                      <a:pt x="25639" y="3955"/>
                      <a:pt x="25689" y="3829"/>
                    </a:cubicBezTo>
                    <a:cubicBezTo>
                      <a:pt x="25689" y="3779"/>
                      <a:pt x="25664" y="3704"/>
                      <a:pt x="25614" y="3679"/>
                    </a:cubicBezTo>
                    <a:cubicBezTo>
                      <a:pt x="25605" y="3674"/>
                      <a:pt x="25595" y="3672"/>
                      <a:pt x="25585" y="3672"/>
                    </a:cubicBezTo>
                    <a:cubicBezTo>
                      <a:pt x="25538" y="3672"/>
                      <a:pt x="25484" y="3713"/>
                      <a:pt x="25464" y="3754"/>
                    </a:cubicBezTo>
                    <a:cubicBezTo>
                      <a:pt x="25414" y="3905"/>
                      <a:pt x="25338" y="4080"/>
                      <a:pt x="25364" y="4255"/>
                    </a:cubicBezTo>
                    <a:cubicBezTo>
                      <a:pt x="25389" y="4431"/>
                      <a:pt x="25539" y="4631"/>
                      <a:pt x="25714" y="4656"/>
                    </a:cubicBezTo>
                    <a:lnTo>
                      <a:pt x="25739" y="4656"/>
                    </a:lnTo>
                    <a:lnTo>
                      <a:pt x="25714" y="5108"/>
                    </a:lnTo>
                    <a:lnTo>
                      <a:pt x="25689" y="5108"/>
                    </a:lnTo>
                    <a:cubicBezTo>
                      <a:pt x="25664" y="5133"/>
                      <a:pt x="25627" y="5145"/>
                      <a:pt x="25586" y="5145"/>
                    </a:cubicBezTo>
                    <a:cubicBezTo>
                      <a:pt x="25545" y="5145"/>
                      <a:pt x="25501" y="5133"/>
                      <a:pt x="25464" y="5108"/>
                    </a:cubicBezTo>
                    <a:cubicBezTo>
                      <a:pt x="25338" y="5032"/>
                      <a:pt x="25313" y="4907"/>
                      <a:pt x="25288" y="4857"/>
                    </a:cubicBezTo>
                    <a:cubicBezTo>
                      <a:pt x="25263" y="4732"/>
                      <a:pt x="25263" y="4606"/>
                      <a:pt x="25263" y="4481"/>
                    </a:cubicBezTo>
                    <a:cubicBezTo>
                      <a:pt x="25263" y="4431"/>
                      <a:pt x="25213" y="4381"/>
                      <a:pt x="25163" y="4381"/>
                    </a:cubicBezTo>
                    <a:cubicBezTo>
                      <a:pt x="25150" y="4376"/>
                      <a:pt x="25137" y="4374"/>
                      <a:pt x="25126" y="4374"/>
                    </a:cubicBezTo>
                    <a:cubicBezTo>
                      <a:pt x="25072" y="4374"/>
                      <a:pt x="25038" y="4419"/>
                      <a:pt x="25038" y="4481"/>
                    </a:cubicBezTo>
                    <a:cubicBezTo>
                      <a:pt x="25038" y="4606"/>
                      <a:pt x="25038" y="4757"/>
                      <a:pt x="25063" y="4907"/>
                    </a:cubicBezTo>
                    <a:cubicBezTo>
                      <a:pt x="25113" y="5032"/>
                      <a:pt x="25188" y="5158"/>
                      <a:pt x="25263" y="5233"/>
                    </a:cubicBezTo>
                    <a:cubicBezTo>
                      <a:pt x="25088" y="5283"/>
                      <a:pt x="24912" y="5308"/>
                      <a:pt x="24737" y="5358"/>
                    </a:cubicBezTo>
                    <a:cubicBezTo>
                      <a:pt x="24687" y="5283"/>
                      <a:pt x="24662" y="5183"/>
                      <a:pt x="24662" y="5158"/>
                    </a:cubicBezTo>
                    <a:cubicBezTo>
                      <a:pt x="24662" y="5108"/>
                      <a:pt x="24712" y="5057"/>
                      <a:pt x="24762" y="5007"/>
                    </a:cubicBezTo>
                    <a:cubicBezTo>
                      <a:pt x="24837" y="4932"/>
                      <a:pt x="24912" y="4832"/>
                      <a:pt x="24963" y="4681"/>
                    </a:cubicBezTo>
                    <a:cubicBezTo>
                      <a:pt x="25013" y="4456"/>
                      <a:pt x="25013" y="4205"/>
                      <a:pt x="24912" y="4005"/>
                    </a:cubicBezTo>
                    <a:cubicBezTo>
                      <a:pt x="24874" y="3928"/>
                      <a:pt x="24807" y="3895"/>
                      <a:pt x="24732" y="3895"/>
                    </a:cubicBezTo>
                    <a:cubicBezTo>
                      <a:pt x="24709" y="3895"/>
                      <a:pt x="24685" y="3899"/>
                      <a:pt x="24662" y="3905"/>
                    </a:cubicBezTo>
                    <a:cubicBezTo>
                      <a:pt x="24587" y="3955"/>
                      <a:pt x="24536" y="4055"/>
                      <a:pt x="24587" y="4155"/>
                    </a:cubicBezTo>
                    <a:cubicBezTo>
                      <a:pt x="24637" y="4280"/>
                      <a:pt x="24662" y="4431"/>
                      <a:pt x="24612" y="4581"/>
                    </a:cubicBezTo>
                    <a:cubicBezTo>
                      <a:pt x="24587" y="4656"/>
                      <a:pt x="24536" y="4707"/>
                      <a:pt x="24511" y="4757"/>
                    </a:cubicBezTo>
                    <a:lnTo>
                      <a:pt x="23760" y="3153"/>
                    </a:lnTo>
                    <a:cubicBezTo>
                      <a:pt x="23910" y="3077"/>
                      <a:pt x="24035" y="2952"/>
                      <a:pt x="24110" y="2777"/>
                    </a:cubicBezTo>
                    <a:cubicBezTo>
                      <a:pt x="24161" y="2551"/>
                      <a:pt x="24110" y="2275"/>
                      <a:pt x="23935" y="2125"/>
                    </a:cubicBezTo>
                    <a:cubicBezTo>
                      <a:pt x="23897" y="2087"/>
                      <a:pt x="23854" y="2069"/>
                      <a:pt x="23810" y="2069"/>
                    </a:cubicBezTo>
                    <a:cubicBezTo>
                      <a:pt x="23766" y="2069"/>
                      <a:pt x="23722" y="2087"/>
                      <a:pt x="23684" y="2125"/>
                    </a:cubicBezTo>
                    <a:cubicBezTo>
                      <a:pt x="23609" y="2200"/>
                      <a:pt x="23609" y="2300"/>
                      <a:pt x="23684" y="2376"/>
                    </a:cubicBezTo>
                    <a:cubicBezTo>
                      <a:pt x="23760" y="2451"/>
                      <a:pt x="23785" y="2576"/>
                      <a:pt x="23760" y="2676"/>
                    </a:cubicBezTo>
                    <a:cubicBezTo>
                      <a:pt x="23734" y="2752"/>
                      <a:pt x="23684" y="2802"/>
                      <a:pt x="23609" y="2827"/>
                    </a:cubicBezTo>
                    <a:lnTo>
                      <a:pt x="23459" y="2501"/>
                    </a:lnTo>
                    <a:cubicBezTo>
                      <a:pt x="23420" y="2424"/>
                      <a:pt x="23353" y="2392"/>
                      <a:pt x="23278" y="2392"/>
                    </a:cubicBezTo>
                    <a:cubicBezTo>
                      <a:pt x="23255" y="2392"/>
                      <a:pt x="23232" y="2395"/>
                      <a:pt x="23208" y="2401"/>
                    </a:cubicBezTo>
                    <a:cubicBezTo>
                      <a:pt x="23133" y="2451"/>
                      <a:pt x="23083" y="2551"/>
                      <a:pt x="23133" y="2651"/>
                    </a:cubicBezTo>
                    <a:lnTo>
                      <a:pt x="23709" y="3905"/>
                    </a:lnTo>
                    <a:cubicBezTo>
                      <a:pt x="23686" y="3914"/>
                      <a:pt x="23662" y="3918"/>
                      <a:pt x="23636" y="3918"/>
                    </a:cubicBezTo>
                    <a:cubicBezTo>
                      <a:pt x="23523" y="3918"/>
                      <a:pt x="23395" y="3836"/>
                      <a:pt x="23333" y="3754"/>
                    </a:cubicBezTo>
                    <a:cubicBezTo>
                      <a:pt x="23208" y="3579"/>
                      <a:pt x="23158" y="3328"/>
                      <a:pt x="23133" y="3128"/>
                    </a:cubicBezTo>
                    <a:cubicBezTo>
                      <a:pt x="23111" y="3040"/>
                      <a:pt x="23052" y="2972"/>
                      <a:pt x="22971" y="2972"/>
                    </a:cubicBezTo>
                    <a:cubicBezTo>
                      <a:pt x="22958" y="2972"/>
                      <a:pt x="22946" y="2974"/>
                      <a:pt x="22932" y="2977"/>
                    </a:cubicBezTo>
                    <a:cubicBezTo>
                      <a:pt x="22832" y="2977"/>
                      <a:pt x="22757" y="3077"/>
                      <a:pt x="22782" y="3178"/>
                    </a:cubicBezTo>
                    <a:cubicBezTo>
                      <a:pt x="22807" y="3428"/>
                      <a:pt x="22857" y="3729"/>
                      <a:pt x="23033" y="3980"/>
                    </a:cubicBezTo>
                    <a:cubicBezTo>
                      <a:pt x="23164" y="4149"/>
                      <a:pt x="23395" y="4276"/>
                      <a:pt x="23618" y="4276"/>
                    </a:cubicBezTo>
                    <a:cubicBezTo>
                      <a:pt x="23692" y="4276"/>
                      <a:pt x="23766" y="4262"/>
                      <a:pt x="23835" y="4230"/>
                    </a:cubicBezTo>
                    <a:lnTo>
                      <a:pt x="23860" y="4230"/>
                    </a:lnTo>
                    <a:lnTo>
                      <a:pt x="24161" y="4907"/>
                    </a:lnTo>
                    <a:cubicBezTo>
                      <a:pt x="24110" y="5032"/>
                      <a:pt x="23985" y="5108"/>
                      <a:pt x="23835" y="5108"/>
                    </a:cubicBezTo>
                    <a:cubicBezTo>
                      <a:pt x="23634" y="5082"/>
                      <a:pt x="23459" y="4957"/>
                      <a:pt x="23384" y="4882"/>
                    </a:cubicBezTo>
                    <a:cubicBezTo>
                      <a:pt x="23258" y="4732"/>
                      <a:pt x="23158" y="4556"/>
                      <a:pt x="23058" y="4381"/>
                    </a:cubicBezTo>
                    <a:cubicBezTo>
                      <a:pt x="23024" y="4314"/>
                      <a:pt x="22969" y="4280"/>
                      <a:pt x="22906" y="4280"/>
                    </a:cubicBezTo>
                    <a:cubicBezTo>
                      <a:pt x="22874" y="4280"/>
                      <a:pt x="22841" y="4289"/>
                      <a:pt x="22807" y="4306"/>
                    </a:cubicBezTo>
                    <a:cubicBezTo>
                      <a:pt x="22732" y="4356"/>
                      <a:pt x="22682" y="4456"/>
                      <a:pt x="22732" y="4556"/>
                    </a:cubicBezTo>
                    <a:cubicBezTo>
                      <a:pt x="22857" y="4732"/>
                      <a:pt x="22958" y="4932"/>
                      <a:pt x="23133" y="5108"/>
                    </a:cubicBezTo>
                    <a:cubicBezTo>
                      <a:pt x="23333" y="5333"/>
                      <a:pt x="23559" y="5458"/>
                      <a:pt x="23810" y="5458"/>
                    </a:cubicBezTo>
                    <a:cubicBezTo>
                      <a:pt x="23910" y="5458"/>
                      <a:pt x="24010" y="5458"/>
                      <a:pt x="24110" y="5408"/>
                    </a:cubicBezTo>
                    <a:cubicBezTo>
                      <a:pt x="24186" y="5383"/>
                      <a:pt x="24261" y="5333"/>
                      <a:pt x="24311" y="5283"/>
                    </a:cubicBezTo>
                    <a:cubicBezTo>
                      <a:pt x="24336" y="5333"/>
                      <a:pt x="24336" y="5383"/>
                      <a:pt x="24361" y="5433"/>
                    </a:cubicBezTo>
                    <a:cubicBezTo>
                      <a:pt x="20802" y="6210"/>
                      <a:pt x="17419" y="7238"/>
                      <a:pt x="15363" y="7313"/>
                    </a:cubicBezTo>
                    <a:cubicBezTo>
                      <a:pt x="15363" y="7313"/>
                      <a:pt x="15363" y="7288"/>
                      <a:pt x="15363" y="7288"/>
                    </a:cubicBezTo>
                    <a:cubicBezTo>
                      <a:pt x="15363" y="7263"/>
                      <a:pt x="15363" y="7213"/>
                      <a:pt x="15363" y="7188"/>
                    </a:cubicBezTo>
                    <a:cubicBezTo>
                      <a:pt x="15389" y="7062"/>
                      <a:pt x="15414" y="6937"/>
                      <a:pt x="15389" y="6812"/>
                    </a:cubicBezTo>
                    <a:lnTo>
                      <a:pt x="15389" y="6812"/>
                    </a:lnTo>
                    <a:cubicBezTo>
                      <a:pt x="15464" y="6837"/>
                      <a:pt x="15539" y="6837"/>
                      <a:pt x="15614" y="6837"/>
                    </a:cubicBezTo>
                    <a:cubicBezTo>
                      <a:pt x="15714" y="6837"/>
                      <a:pt x="15815" y="6812"/>
                      <a:pt x="15915" y="6762"/>
                    </a:cubicBezTo>
                    <a:cubicBezTo>
                      <a:pt x="16140" y="6661"/>
                      <a:pt x="16316" y="6461"/>
                      <a:pt x="16441" y="6210"/>
                    </a:cubicBezTo>
                    <a:cubicBezTo>
                      <a:pt x="16516" y="5985"/>
                      <a:pt x="16541" y="5759"/>
                      <a:pt x="16567" y="5534"/>
                    </a:cubicBezTo>
                    <a:cubicBezTo>
                      <a:pt x="16592" y="5433"/>
                      <a:pt x="16516" y="5333"/>
                      <a:pt x="16416" y="5333"/>
                    </a:cubicBezTo>
                    <a:cubicBezTo>
                      <a:pt x="16403" y="5330"/>
                      <a:pt x="16390" y="5328"/>
                      <a:pt x="16378" y="5328"/>
                    </a:cubicBezTo>
                    <a:cubicBezTo>
                      <a:pt x="16297" y="5328"/>
                      <a:pt x="16237" y="5396"/>
                      <a:pt x="16216" y="5483"/>
                    </a:cubicBezTo>
                    <a:cubicBezTo>
                      <a:pt x="16191" y="5684"/>
                      <a:pt x="16166" y="5884"/>
                      <a:pt x="16090" y="6060"/>
                    </a:cubicBezTo>
                    <a:cubicBezTo>
                      <a:pt x="16065" y="6160"/>
                      <a:pt x="15965" y="6361"/>
                      <a:pt x="15764" y="6436"/>
                    </a:cubicBezTo>
                    <a:cubicBezTo>
                      <a:pt x="15715" y="6466"/>
                      <a:pt x="15658" y="6480"/>
                      <a:pt x="15602" y="6480"/>
                    </a:cubicBezTo>
                    <a:cubicBezTo>
                      <a:pt x="15516" y="6480"/>
                      <a:pt x="15434" y="6446"/>
                      <a:pt x="15389" y="6386"/>
                    </a:cubicBezTo>
                    <a:lnTo>
                      <a:pt x="15414" y="5659"/>
                    </a:lnTo>
                    <a:lnTo>
                      <a:pt x="15439" y="5659"/>
                    </a:lnTo>
                    <a:cubicBezTo>
                      <a:pt x="15739" y="5634"/>
                      <a:pt x="16015" y="5383"/>
                      <a:pt x="16090" y="5108"/>
                    </a:cubicBezTo>
                    <a:cubicBezTo>
                      <a:pt x="16166" y="4807"/>
                      <a:pt x="16090" y="4506"/>
                      <a:pt x="16040" y="4280"/>
                    </a:cubicBezTo>
                    <a:cubicBezTo>
                      <a:pt x="16018" y="4193"/>
                      <a:pt x="15940" y="4125"/>
                      <a:pt x="15854" y="4125"/>
                    </a:cubicBezTo>
                    <a:cubicBezTo>
                      <a:pt x="15841" y="4125"/>
                      <a:pt x="15828" y="4127"/>
                      <a:pt x="15815" y="4130"/>
                    </a:cubicBezTo>
                    <a:cubicBezTo>
                      <a:pt x="15739" y="4155"/>
                      <a:pt x="15664" y="4255"/>
                      <a:pt x="15689" y="4356"/>
                    </a:cubicBezTo>
                    <a:cubicBezTo>
                      <a:pt x="15739" y="4556"/>
                      <a:pt x="15790" y="4807"/>
                      <a:pt x="15739" y="5007"/>
                    </a:cubicBezTo>
                    <a:cubicBezTo>
                      <a:pt x="15689" y="5133"/>
                      <a:pt x="15564" y="5283"/>
                      <a:pt x="15439" y="5283"/>
                    </a:cubicBezTo>
                    <a:lnTo>
                      <a:pt x="15514" y="3905"/>
                    </a:lnTo>
                    <a:cubicBezTo>
                      <a:pt x="15514" y="3804"/>
                      <a:pt x="15439" y="3729"/>
                      <a:pt x="15338" y="3704"/>
                    </a:cubicBezTo>
                    <a:cubicBezTo>
                      <a:pt x="15238" y="3704"/>
                      <a:pt x="15163" y="3779"/>
                      <a:pt x="15163" y="3879"/>
                    </a:cubicBezTo>
                    <a:lnTo>
                      <a:pt x="15138" y="4255"/>
                    </a:lnTo>
                    <a:cubicBezTo>
                      <a:pt x="15063" y="4255"/>
                      <a:pt x="14988" y="4205"/>
                      <a:pt x="14937" y="4155"/>
                    </a:cubicBezTo>
                    <a:cubicBezTo>
                      <a:pt x="14887" y="4080"/>
                      <a:pt x="14862" y="3955"/>
                      <a:pt x="14912" y="3854"/>
                    </a:cubicBezTo>
                    <a:cubicBezTo>
                      <a:pt x="14937" y="3754"/>
                      <a:pt x="14912" y="3654"/>
                      <a:pt x="14812" y="3629"/>
                    </a:cubicBezTo>
                    <a:cubicBezTo>
                      <a:pt x="14784" y="3615"/>
                      <a:pt x="14756" y="3609"/>
                      <a:pt x="14730" y="3609"/>
                    </a:cubicBezTo>
                    <a:cubicBezTo>
                      <a:pt x="14662" y="3609"/>
                      <a:pt x="14605" y="3650"/>
                      <a:pt x="14587" y="3704"/>
                    </a:cubicBezTo>
                    <a:cubicBezTo>
                      <a:pt x="14486" y="3930"/>
                      <a:pt x="14511" y="4205"/>
                      <a:pt x="14662" y="4381"/>
                    </a:cubicBezTo>
                    <a:cubicBezTo>
                      <a:pt x="14787" y="4531"/>
                      <a:pt x="14937" y="4606"/>
                      <a:pt x="15113" y="4631"/>
                    </a:cubicBezTo>
                    <a:lnTo>
                      <a:pt x="15013" y="6361"/>
                    </a:lnTo>
                    <a:cubicBezTo>
                      <a:pt x="14962" y="6336"/>
                      <a:pt x="14887" y="6311"/>
                      <a:pt x="14862" y="6260"/>
                    </a:cubicBezTo>
                    <a:cubicBezTo>
                      <a:pt x="14762" y="6135"/>
                      <a:pt x="14712" y="5985"/>
                      <a:pt x="14712" y="5834"/>
                    </a:cubicBezTo>
                    <a:cubicBezTo>
                      <a:pt x="14737" y="5734"/>
                      <a:pt x="14637" y="5659"/>
                      <a:pt x="14536" y="5659"/>
                    </a:cubicBezTo>
                    <a:cubicBezTo>
                      <a:pt x="14526" y="5656"/>
                      <a:pt x="14516" y="5655"/>
                      <a:pt x="14506" y="5655"/>
                    </a:cubicBezTo>
                    <a:cubicBezTo>
                      <a:pt x="14421" y="5655"/>
                      <a:pt x="14361" y="5745"/>
                      <a:pt x="14361" y="5834"/>
                    </a:cubicBezTo>
                    <a:cubicBezTo>
                      <a:pt x="14361" y="6060"/>
                      <a:pt x="14436" y="6285"/>
                      <a:pt x="14587" y="6486"/>
                    </a:cubicBezTo>
                    <a:cubicBezTo>
                      <a:pt x="14662" y="6586"/>
                      <a:pt x="14762" y="6636"/>
                      <a:pt x="14862" y="6712"/>
                    </a:cubicBezTo>
                    <a:cubicBezTo>
                      <a:pt x="14937" y="6737"/>
                      <a:pt x="14988" y="6762"/>
                      <a:pt x="15013" y="6812"/>
                    </a:cubicBezTo>
                    <a:cubicBezTo>
                      <a:pt x="15063" y="6862"/>
                      <a:pt x="15038" y="7062"/>
                      <a:pt x="15013" y="7138"/>
                    </a:cubicBezTo>
                    <a:cubicBezTo>
                      <a:pt x="15013" y="7188"/>
                      <a:pt x="15013" y="7213"/>
                      <a:pt x="15013" y="7263"/>
                    </a:cubicBezTo>
                    <a:cubicBezTo>
                      <a:pt x="15013" y="7263"/>
                      <a:pt x="14988" y="7288"/>
                      <a:pt x="14988" y="7313"/>
                    </a:cubicBezTo>
                    <a:cubicBezTo>
                      <a:pt x="14787" y="7313"/>
                      <a:pt x="14587" y="7288"/>
                      <a:pt x="14336" y="7263"/>
                    </a:cubicBezTo>
                    <a:cubicBezTo>
                      <a:pt x="14386" y="7238"/>
                      <a:pt x="14411" y="7213"/>
                      <a:pt x="14436" y="7188"/>
                    </a:cubicBezTo>
                    <a:cubicBezTo>
                      <a:pt x="14536" y="7062"/>
                      <a:pt x="14561" y="6887"/>
                      <a:pt x="14536" y="6712"/>
                    </a:cubicBezTo>
                    <a:cubicBezTo>
                      <a:pt x="14511" y="6561"/>
                      <a:pt x="14461" y="6436"/>
                      <a:pt x="14411" y="6311"/>
                    </a:cubicBezTo>
                    <a:cubicBezTo>
                      <a:pt x="14393" y="6274"/>
                      <a:pt x="14361" y="6251"/>
                      <a:pt x="14316" y="6251"/>
                    </a:cubicBezTo>
                    <a:cubicBezTo>
                      <a:pt x="14299" y="6251"/>
                      <a:pt x="14281" y="6254"/>
                      <a:pt x="14261" y="6260"/>
                    </a:cubicBezTo>
                    <a:cubicBezTo>
                      <a:pt x="14211" y="6260"/>
                      <a:pt x="14186" y="6336"/>
                      <a:pt x="14211" y="6386"/>
                    </a:cubicBezTo>
                    <a:cubicBezTo>
                      <a:pt x="14261" y="6511"/>
                      <a:pt x="14311" y="6636"/>
                      <a:pt x="14311" y="6737"/>
                    </a:cubicBezTo>
                    <a:cubicBezTo>
                      <a:pt x="14336" y="6812"/>
                      <a:pt x="14336" y="6937"/>
                      <a:pt x="14261" y="7037"/>
                    </a:cubicBezTo>
                    <a:cubicBezTo>
                      <a:pt x="14219" y="7099"/>
                      <a:pt x="14144" y="7144"/>
                      <a:pt x="14077" y="7144"/>
                    </a:cubicBezTo>
                    <a:cubicBezTo>
                      <a:pt x="14063" y="7144"/>
                      <a:pt x="14048" y="7142"/>
                      <a:pt x="14035" y="7138"/>
                    </a:cubicBezTo>
                    <a:lnTo>
                      <a:pt x="13835" y="6737"/>
                    </a:lnTo>
                    <a:cubicBezTo>
                      <a:pt x="13835" y="6712"/>
                      <a:pt x="13835" y="6712"/>
                      <a:pt x="13835" y="6712"/>
                    </a:cubicBezTo>
                    <a:cubicBezTo>
                      <a:pt x="14010" y="6636"/>
                      <a:pt x="14060" y="6411"/>
                      <a:pt x="14035" y="6235"/>
                    </a:cubicBezTo>
                    <a:cubicBezTo>
                      <a:pt x="13985" y="6060"/>
                      <a:pt x="13860" y="5910"/>
                      <a:pt x="13759" y="5784"/>
                    </a:cubicBezTo>
                    <a:cubicBezTo>
                      <a:pt x="13731" y="5770"/>
                      <a:pt x="13693" y="5755"/>
                      <a:pt x="13657" y="5755"/>
                    </a:cubicBezTo>
                    <a:cubicBezTo>
                      <a:pt x="13631" y="5755"/>
                      <a:pt x="13605" y="5763"/>
                      <a:pt x="13584" y="5784"/>
                    </a:cubicBezTo>
                    <a:cubicBezTo>
                      <a:pt x="13534" y="5834"/>
                      <a:pt x="13534" y="5910"/>
                      <a:pt x="13584" y="5935"/>
                    </a:cubicBezTo>
                    <a:cubicBezTo>
                      <a:pt x="13684" y="6035"/>
                      <a:pt x="13785" y="6160"/>
                      <a:pt x="13810" y="6285"/>
                    </a:cubicBezTo>
                    <a:cubicBezTo>
                      <a:pt x="13835" y="6361"/>
                      <a:pt x="13810" y="6486"/>
                      <a:pt x="13734" y="6536"/>
                    </a:cubicBezTo>
                    <a:lnTo>
                      <a:pt x="13358" y="5759"/>
                    </a:lnTo>
                    <a:cubicBezTo>
                      <a:pt x="13340" y="5722"/>
                      <a:pt x="13295" y="5699"/>
                      <a:pt x="13252" y="5699"/>
                    </a:cubicBezTo>
                    <a:cubicBezTo>
                      <a:pt x="13237" y="5699"/>
                      <a:pt x="13222" y="5702"/>
                      <a:pt x="13208" y="5709"/>
                    </a:cubicBezTo>
                    <a:cubicBezTo>
                      <a:pt x="13158" y="5734"/>
                      <a:pt x="13133" y="5809"/>
                      <a:pt x="13158" y="5859"/>
                    </a:cubicBezTo>
                    <a:lnTo>
                      <a:pt x="13258" y="6060"/>
                    </a:lnTo>
                    <a:cubicBezTo>
                      <a:pt x="13233" y="6072"/>
                      <a:pt x="13208" y="6079"/>
                      <a:pt x="13186" y="6079"/>
                    </a:cubicBezTo>
                    <a:cubicBezTo>
                      <a:pt x="13164" y="6079"/>
                      <a:pt x="13145" y="6072"/>
                      <a:pt x="13133" y="6060"/>
                    </a:cubicBezTo>
                    <a:cubicBezTo>
                      <a:pt x="13058" y="6035"/>
                      <a:pt x="13008" y="5985"/>
                      <a:pt x="13008" y="5910"/>
                    </a:cubicBezTo>
                    <a:cubicBezTo>
                      <a:pt x="13008" y="5859"/>
                      <a:pt x="12957" y="5809"/>
                      <a:pt x="12882" y="5809"/>
                    </a:cubicBezTo>
                    <a:cubicBezTo>
                      <a:pt x="12832" y="5809"/>
                      <a:pt x="12782" y="5884"/>
                      <a:pt x="12782" y="5935"/>
                    </a:cubicBezTo>
                    <a:cubicBezTo>
                      <a:pt x="12807" y="6085"/>
                      <a:pt x="12907" y="6210"/>
                      <a:pt x="13033" y="6260"/>
                    </a:cubicBezTo>
                    <a:cubicBezTo>
                      <a:pt x="13083" y="6285"/>
                      <a:pt x="13139" y="6298"/>
                      <a:pt x="13196" y="6298"/>
                    </a:cubicBezTo>
                    <a:cubicBezTo>
                      <a:pt x="13252" y="6298"/>
                      <a:pt x="13308" y="6285"/>
                      <a:pt x="13358" y="6260"/>
                    </a:cubicBezTo>
                    <a:lnTo>
                      <a:pt x="13810" y="7213"/>
                    </a:lnTo>
                    <a:cubicBezTo>
                      <a:pt x="13759" y="7188"/>
                      <a:pt x="13684" y="7188"/>
                      <a:pt x="13634" y="7188"/>
                    </a:cubicBezTo>
                    <a:cubicBezTo>
                      <a:pt x="13584" y="7138"/>
                      <a:pt x="13534" y="7087"/>
                      <a:pt x="13509" y="7037"/>
                    </a:cubicBezTo>
                    <a:cubicBezTo>
                      <a:pt x="13490" y="7001"/>
                      <a:pt x="13445" y="6977"/>
                      <a:pt x="13403" y="6977"/>
                    </a:cubicBezTo>
                    <a:cubicBezTo>
                      <a:pt x="13387" y="6977"/>
                      <a:pt x="13372" y="6981"/>
                      <a:pt x="13358" y="6987"/>
                    </a:cubicBezTo>
                    <a:cubicBezTo>
                      <a:pt x="13308" y="7012"/>
                      <a:pt x="13283" y="7062"/>
                      <a:pt x="13308" y="7113"/>
                    </a:cubicBezTo>
                    <a:cubicBezTo>
                      <a:pt x="13158" y="7087"/>
                      <a:pt x="13033" y="7062"/>
                      <a:pt x="12882" y="7037"/>
                    </a:cubicBezTo>
                    <a:cubicBezTo>
                      <a:pt x="12932" y="6962"/>
                      <a:pt x="12957" y="6862"/>
                      <a:pt x="12932" y="6787"/>
                    </a:cubicBezTo>
                    <a:cubicBezTo>
                      <a:pt x="12932" y="6712"/>
                      <a:pt x="12882" y="6661"/>
                      <a:pt x="12832" y="6661"/>
                    </a:cubicBezTo>
                    <a:cubicBezTo>
                      <a:pt x="12757" y="6661"/>
                      <a:pt x="12707" y="6712"/>
                      <a:pt x="12732" y="6787"/>
                    </a:cubicBezTo>
                    <a:cubicBezTo>
                      <a:pt x="12732" y="6862"/>
                      <a:pt x="12707" y="6912"/>
                      <a:pt x="12657" y="6987"/>
                    </a:cubicBezTo>
                    <a:cubicBezTo>
                      <a:pt x="12607" y="6987"/>
                      <a:pt x="12582" y="6962"/>
                      <a:pt x="12531" y="6962"/>
                    </a:cubicBezTo>
                    <a:lnTo>
                      <a:pt x="12481" y="6035"/>
                    </a:lnTo>
                    <a:cubicBezTo>
                      <a:pt x="12607" y="6010"/>
                      <a:pt x="12707" y="5960"/>
                      <a:pt x="12782" y="5884"/>
                    </a:cubicBezTo>
                    <a:cubicBezTo>
                      <a:pt x="12857" y="5784"/>
                      <a:pt x="12882" y="5609"/>
                      <a:pt x="12832" y="5458"/>
                    </a:cubicBezTo>
                    <a:cubicBezTo>
                      <a:pt x="12814" y="5422"/>
                      <a:pt x="12782" y="5398"/>
                      <a:pt x="12737" y="5398"/>
                    </a:cubicBezTo>
                    <a:cubicBezTo>
                      <a:pt x="12720" y="5398"/>
                      <a:pt x="12702" y="5402"/>
                      <a:pt x="12682" y="5408"/>
                    </a:cubicBezTo>
                    <a:cubicBezTo>
                      <a:pt x="12632" y="5433"/>
                      <a:pt x="12607" y="5509"/>
                      <a:pt x="12632" y="5559"/>
                    </a:cubicBezTo>
                    <a:cubicBezTo>
                      <a:pt x="12657" y="5609"/>
                      <a:pt x="12657" y="5684"/>
                      <a:pt x="12607" y="5734"/>
                    </a:cubicBezTo>
                    <a:cubicBezTo>
                      <a:pt x="12582" y="5784"/>
                      <a:pt x="12531" y="5809"/>
                      <a:pt x="12481" y="5809"/>
                    </a:cubicBezTo>
                    <a:lnTo>
                      <a:pt x="12481" y="5559"/>
                    </a:lnTo>
                    <a:cubicBezTo>
                      <a:pt x="12481" y="5509"/>
                      <a:pt x="12431" y="5458"/>
                      <a:pt x="12356" y="5458"/>
                    </a:cubicBezTo>
                    <a:cubicBezTo>
                      <a:pt x="12306" y="5458"/>
                      <a:pt x="12256" y="5509"/>
                      <a:pt x="12256" y="5584"/>
                    </a:cubicBezTo>
                    <a:lnTo>
                      <a:pt x="12281" y="6436"/>
                    </a:lnTo>
                    <a:cubicBezTo>
                      <a:pt x="12206" y="6436"/>
                      <a:pt x="12130" y="6336"/>
                      <a:pt x="12105" y="6260"/>
                    </a:cubicBezTo>
                    <a:cubicBezTo>
                      <a:pt x="12080" y="6135"/>
                      <a:pt x="12105" y="5985"/>
                      <a:pt x="12130" y="5859"/>
                    </a:cubicBezTo>
                    <a:cubicBezTo>
                      <a:pt x="12155" y="5784"/>
                      <a:pt x="12105" y="5734"/>
                      <a:pt x="12055" y="5709"/>
                    </a:cubicBezTo>
                    <a:cubicBezTo>
                      <a:pt x="12005" y="5709"/>
                      <a:pt x="11930" y="5734"/>
                      <a:pt x="11930" y="5809"/>
                    </a:cubicBezTo>
                    <a:cubicBezTo>
                      <a:pt x="11880" y="5935"/>
                      <a:pt x="11830" y="6135"/>
                      <a:pt x="11880" y="6311"/>
                    </a:cubicBezTo>
                    <a:cubicBezTo>
                      <a:pt x="11930" y="6486"/>
                      <a:pt x="12080" y="6661"/>
                      <a:pt x="12281" y="6661"/>
                    </a:cubicBezTo>
                    <a:lnTo>
                      <a:pt x="12306" y="6912"/>
                    </a:lnTo>
                    <a:cubicBezTo>
                      <a:pt x="12155" y="6862"/>
                      <a:pt x="11980" y="6837"/>
                      <a:pt x="11830" y="6787"/>
                    </a:cubicBezTo>
                    <a:cubicBezTo>
                      <a:pt x="11830" y="6712"/>
                      <a:pt x="11805" y="6636"/>
                      <a:pt x="11805" y="6536"/>
                    </a:cubicBezTo>
                    <a:cubicBezTo>
                      <a:pt x="11805" y="6486"/>
                      <a:pt x="11729" y="6436"/>
                      <a:pt x="11679" y="6436"/>
                    </a:cubicBezTo>
                    <a:cubicBezTo>
                      <a:pt x="11604" y="6461"/>
                      <a:pt x="11579" y="6511"/>
                      <a:pt x="11579" y="6561"/>
                    </a:cubicBezTo>
                    <a:cubicBezTo>
                      <a:pt x="11579" y="6611"/>
                      <a:pt x="11579" y="6686"/>
                      <a:pt x="11604" y="6737"/>
                    </a:cubicBezTo>
                    <a:cubicBezTo>
                      <a:pt x="9399" y="6160"/>
                      <a:pt x="6842" y="5233"/>
                      <a:pt x="4687" y="4406"/>
                    </a:cubicBezTo>
                    <a:cubicBezTo>
                      <a:pt x="4712" y="4306"/>
                      <a:pt x="4712" y="4180"/>
                      <a:pt x="4737" y="4055"/>
                    </a:cubicBezTo>
                    <a:cubicBezTo>
                      <a:pt x="4737" y="4030"/>
                      <a:pt x="4737" y="4005"/>
                      <a:pt x="4737" y="3980"/>
                    </a:cubicBezTo>
                    <a:cubicBezTo>
                      <a:pt x="4737" y="3905"/>
                      <a:pt x="4737" y="3829"/>
                      <a:pt x="4737" y="3754"/>
                    </a:cubicBezTo>
                    <a:cubicBezTo>
                      <a:pt x="4787" y="3754"/>
                      <a:pt x="4837" y="3779"/>
                      <a:pt x="4887" y="3779"/>
                    </a:cubicBezTo>
                    <a:cubicBezTo>
                      <a:pt x="4937" y="3754"/>
                      <a:pt x="5013" y="3754"/>
                      <a:pt x="5063" y="3729"/>
                    </a:cubicBezTo>
                    <a:cubicBezTo>
                      <a:pt x="5188" y="3654"/>
                      <a:pt x="5313" y="3529"/>
                      <a:pt x="5363" y="3353"/>
                    </a:cubicBezTo>
                    <a:cubicBezTo>
                      <a:pt x="5414" y="3228"/>
                      <a:pt x="5439" y="3077"/>
                      <a:pt x="5439" y="2927"/>
                    </a:cubicBezTo>
                    <a:cubicBezTo>
                      <a:pt x="5439" y="2877"/>
                      <a:pt x="5414" y="2827"/>
                      <a:pt x="5338" y="2827"/>
                    </a:cubicBezTo>
                    <a:cubicBezTo>
                      <a:pt x="5329" y="2822"/>
                      <a:pt x="5321" y="2820"/>
                      <a:pt x="5312" y="2820"/>
                    </a:cubicBezTo>
                    <a:cubicBezTo>
                      <a:pt x="5271" y="2820"/>
                      <a:pt x="5234" y="2865"/>
                      <a:pt x="5213" y="2927"/>
                    </a:cubicBezTo>
                    <a:cubicBezTo>
                      <a:pt x="5213" y="3052"/>
                      <a:pt x="5188" y="3178"/>
                      <a:pt x="5163" y="3278"/>
                    </a:cubicBezTo>
                    <a:cubicBezTo>
                      <a:pt x="5138" y="3353"/>
                      <a:pt x="5088" y="3453"/>
                      <a:pt x="4962" y="3529"/>
                    </a:cubicBezTo>
                    <a:cubicBezTo>
                      <a:pt x="4931" y="3539"/>
                      <a:pt x="4896" y="3545"/>
                      <a:pt x="4861" y="3545"/>
                    </a:cubicBezTo>
                    <a:cubicBezTo>
                      <a:pt x="4813" y="3545"/>
                      <a:pt x="4766" y="3533"/>
                      <a:pt x="4737" y="3504"/>
                    </a:cubicBezTo>
                    <a:cubicBezTo>
                      <a:pt x="4712" y="3504"/>
                      <a:pt x="4712" y="3504"/>
                      <a:pt x="4712" y="3478"/>
                    </a:cubicBezTo>
                    <a:lnTo>
                      <a:pt x="4737" y="3027"/>
                    </a:lnTo>
                    <a:cubicBezTo>
                      <a:pt x="4937" y="3027"/>
                      <a:pt x="5088" y="2852"/>
                      <a:pt x="5138" y="2676"/>
                    </a:cubicBezTo>
                    <a:cubicBezTo>
                      <a:pt x="5188" y="2501"/>
                      <a:pt x="5138" y="2326"/>
                      <a:pt x="5088" y="2175"/>
                    </a:cubicBezTo>
                    <a:cubicBezTo>
                      <a:pt x="5088" y="2119"/>
                      <a:pt x="5045" y="2091"/>
                      <a:pt x="5003" y="2091"/>
                    </a:cubicBezTo>
                    <a:cubicBezTo>
                      <a:pt x="4989" y="2091"/>
                      <a:pt x="4975" y="2094"/>
                      <a:pt x="4962" y="2100"/>
                    </a:cubicBezTo>
                    <a:cubicBezTo>
                      <a:pt x="4887" y="2100"/>
                      <a:pt x="4862" y="2175"/>
                      <a:pt x="4887" y="2225"/>
                    </a:cubicBezTo>
                    <a:cubicBezTo>
                      <a:pt x="4912" y="2351"/>
                      <a:pt x="4937" y="2501"/>
                      <a:pt x="4912" y="2626"/>
                    </a:cubicBezTo>
                    <a:cubicBezTo>
                      <a:pt x="4887" y="2727"/>
                      <a:pt x="4812" y="2802"/>
                      <a:pt x="4737" y="2802"/>
                    </a:cubicBezTo>
                    <a:lnTo>
                      <a:pt x="4762" y="1950"/>
                    </a:lnTo>
                    <a:cubicBezTo>
                      <a:pt x="4762" y="1899"/>
                      <a:pt x="4712" y="1849"/>
                      <a:pt x="4662" y="1849"/>
                    </a:cubicBezTo>
                    <a:cubicBezTo>
                      <a:pt x="4586" y="1849"/>
                      <a:pt x="4536" y="1874"/>
                      <a:pt x="4536" y="1950"/>
                    </a:cubicBezTo>
                    <a:lnTo>
                      <a:pt x="4536" y="2175"/>
                    </a:lnTo>
                    <a:cubicBezTo>
                      <a:pt x="4486" y="2175"/>
                      <a:pt x="4436" y="2150"/>
                      <a:pt x="4411" y="2125"/>
                    </a:cubicBezTo>
                    <a:cubicBezTo>
                      <a:pt x="4361" y="2075"/>
                      <a:pt x="4361" y="2000"/>
                      <a:pt x="4386" y="1950"/>
                    </a:cubicBezTo>
                    <a:cubicBezTo>
                      <a:pt x="4411" y="1874"/>
                      <a:pt x="4386" y="1824"/>
                      <a:pt x="4311" y="1799"/>
                    </a:cubicBezTo>
                    <a:cubicBezTo>
                      <a:pt x="4297" y="1793"/>
                      <a:pt x="4284" y="1789"/>
                      <a:pt x="4271" y="1789"/>
                    </a:cubicBezTo>
                    <a:cubicBezTo>
                      <a:pt x="4236" y="1789"/>
                      <a:pt x="4204" y="1813"/>
                      <a:pt x="4185" y="1849"/>
                    </a:cubicBezTo>
                    <a:cubicBezTo>
                      <a:pt x="4110" y="2000"/>
                      <a:pt x="4135" y="2150"/>
                      <a:pt x="4236" y="2275"/>
                    </a:cubicBezTo>
                    <a:cubicBezTo>
                      <a:pt x="4311" y="2351"/>
                      <a:pt x="4411" y="2401"/>
                      <a:pt x="4536" y="2401"/>
                    </a:cubicBezTo>
                    <a:lnTo>
                      <a:pt x="4486" y="3478"/>
                    </a:lnTo>
                    <a:cubicBezTo>
                      <a:pt x="4461" y="3478"/>
                      <a:pt x="4411" y="3453"/>
                      <a:pt x="4386" y="3428"/>
                    </a:cubicBezTo>
                    <a:cubicBezTo>
                      <a:pt x="4336" y="3353"/>
                      <a:pt x="4311" y="3253"/>
                      <a:pt x="4311" y="3178"/>
                    </a:cubicBezTo>
                    <a:cubicBezTo>
                      <a:pt x="4311" y="3103"/>
                      <a:pt x="4261" y="3052"/>
                      <a:pt x="4185" y="3052"/>
                    </a:cubicBezTo>
                    <a:cubicBezTo>
                      <a:pt x="4135" y="3052"/>
                      <a:pt x="4085" y="3103"/>
                      <a:pt x="4085" y="3153"/>
                    </a:cubicBezTo>
                    <a:cubicBezTo>
                      <a:pt x="4085" y="3303"/>
                      <a:pt x="4135" y="3453"/>
                      <a:pt x="4236" y="3554"/>
                    </a:cubicBezTo>
                    <a:cubicBezTo>
                      <a:pt x="4286" y="3629"/>
                      <a:pt x="4336" y="3654"/>
                      <a:pt x="4411" y="3704"/>
                    </a:cubicBezTo>
                    <a:cubicBezTo>
                      <a:pt x="4436" y="3704"/>
                      <a:pt x="4486" y="3729"/>
                      <a:pt x="4511" y="3754"/>
                    </a:cubicBezTo>
                    <a:cubicBezTo>
                      <a:pt x="4536" y="3779"/>
                      <a:pt x="4511" y="3905"/>
                      <a:pt x="4511" y="3955"/>
                    </a:cubicBezTo>
                    <a:cubicBezTo>
                      <a:pt x="4511" y="3980"/>
                      <a:pt x="4511" y="4005"/>
                      <a:pt x="4511" y="4030"/>
                    </a:cubicBezTo>
                    <a:cubicBezTo>
                      <a:pt x="4486" y="4130"/>
                      <a:pt x="4486" y="4230"/>
                      <a:pt x="4461" y="4331"/>
                    </a:cubicBezTo>
                    <a:cubicBezTo>
                      <a:pt x="4035" y="4180"/>
                      <a:pt x="3634" y="4005"/>
                      <a:pt x="3258" y="3854"/>
                    </a:cubicBezTo>
                    <a:cubicBezTo>
                      <a:pt x="3308" y="3854"/>
                      <a:pt x="3358" y="3854"/>
                      <a:pt x="3409" y="3829"/>
                    </a:cubicBezTo>
                    <a:cubicBezTo>
                      <a:pt x="3534" y="3754"/>
                      <a:pt x="3659" y="3654"/>
                      <a:pt x="3709" y="3529"/>
                    </a:cubicBezTo>
                    <a:cubicBezTo>
                      <a:pt x="3734" y="3478"/>
                      <a:pt x="3734" y="3403"/>
                      <a:pt x="3659" y="3378"/>
                    </a:cubicBezTo>
                    <a:cubicBezTo>
                      <a:pt x="3646" y="3371"/>
                      <a:pt x="3631" y="3368"/>
                      <a:pt x="3615" y="3368"/>
                    </a:cubicBezTo>
                    <a:cubicBezTo>
                      <a:pt x="3572" y="3368"/>
                      <a:pt x="3527" y="3392"/>
                      <a:pt x="3509" y="3428"/>
                    </a:cubicBezTo>
                    <a:cubicBezTo>
                      <a:pt x="3484" y="3504"/>
                      <a:pt x="3409" y="3579"/>
                      <a:pt x="3308" y="3604"/>
                    </a:cubicBezTo>
                    <a:cubicBezTo>
                      <a:pt x="3283" y="3629"/>
                      <a:pt x="3233" y="3629"/>
                      <a:pt x="3208" y="3629"/>
                    </a:cubicBezTo>
                    <a:lnTo>
                      <a:pt x="3659" y="2651"/>
                    </a:lnTo>
                    <a:cubicBezTo>
                      <a:pt x="3709" y="2676"/>
                      <a:pt x="3766" y="2689"/>
                      <a:pt x="3822" y="2689"/>
                    </a:cubicBezTo>
                    <a:cubicBezTo>
                      <a:pt x="3878" y="2689"/>
                      <a:pt x="3935" y="2676"/>
                      <a:pt x="3985" y="2651"/>
                    </a:cubicBezTo>
                    <a:cubicBezTo>
                      <a:pt x="4110" y="2601"/>
                      <a:pt x="4211" y="2476"/>
                      <a:pt x="4236" y="2326"/>
                    </a:cubicBezTo>
                    <a:cubicBezTo>
                      <a:pt x="4236" y="2250"/>
                      <a:pt x="4185" y="2200"/>
                      <a:pt x="4135" y="2200"/>
                    </a:cubicBezTo>
                    <a:cubicBezTo>
                      <a:pt x="4060" y="2200"/>
                      <a:pt x="4010" y="2250"/>
                      <a:pt x="4010" y="2300"/>
                    </a:cubicBezTo>
                    <a:cubicBezTo>
                      <a:pt x="4010" y="2376"/>
                      <a:pt x="3960" y="2426"/>
                      <a:pt x="3885" y="2451"/>
                    </a:cubicBezTo>
                    <a:cubicBezTo>
                      <a:pt x="3872" y="2463"/>
                      <a:pt x="3853" y="2470"/>
                      <a:pt x="3831" y="2470"/>
                    </a:cubicBezTo>
                    <a:cubicBezTo>
                      <a:pt x="3810" y="2470"/>
                      <a:pt x="3784" y="2463"/>
                      <a:pt x="3759" y="2451"/>
                    </a:cubicBezTo>
                    <a:lnTo>
                      <a:pt x="3860" y="2250"/>
                    </a:lnTo>
                    <a:cubicBezTo>
                      <a:pt x="3885" y="2175"/>
                      <a:pt x="3860" y="2125"/>
                      <a:pt x="3810" y="2100"/>
                    </a:cubicBezTo>
                    <a:cubicBezTo>
                      <a:pt x="3791" y="2091"/>
                      <a:pt x="3769" y="2085"/>
                      <a:pt x="3748" y="2085"/>
                    </a:cubicBezTo>
                    <a:cubicBezTo>
                      <a:pt x="3711" y="2085"/>
                      <a:pt x="3675" y="2102"/>
                      <a:pt x="3659" y="2150"/>
                    </a:cubicBezTo>
                    <a:lnTo>
                      <a:pt x="3283" y="2927"/>
                    </a:lnTo>
                    <a:cubicBezTo>
                      <a:pt x="3233" y="2877"/>
                      <a:pt x="3183" y="2752"/>
                      <a:pt x="3208" y="2676"/>
                    </a:cubicBezTo>
                    <a:cubicBezTo>
                      <a:pt x="3233" y="2551"/>
                      <a:pt x="3333" y="2426"/>
                      <a:pt x="3434" y="2326"/>
                    </a:cubicBezTo>
                    <a:cubicBezTo>
                      <a:pt x="3484" y="2275"/>
                      <a:pt x="3459" y="2225"/>
                      <a:pt x="3434" y="2175"/>
                    </a:cubicBezTo>
                    <a:cubicBezTo>
                      <a:pt x="3412" y="2154"/>
                      <a:pt x="3387" y="2146"/>
                      <a:pt x="3360" y="2146"/>
                    </a:cubicBezTo>
                    <a:cubicBezTo>
                      <a:pt x="3324" y="2146"/>
                      <a:pt x="3287" y="2161"/>
                      <a:pt x="3258" y="2175"/>
                    </a:cubicBezTo>
                    <a:cubicBezTo>
                      <a:pt x="3158" y="2300"/>
                      <a:pt x="3033" y="2451"/>
                      <a:pt x="3008" y="2626"/>
                    </a:cubicBezTo>
                    <a:cubicBezTo>
                      <a:pt x="2957" y="2802"/>
                      <a:pt x="3008" y="3027"/>
                      <a:pt x="3183" y="3103"/>
                    </a:cubicBezTo>
                    <a:cubicBezTo>
                      <a:pt x="3183" y="3128"/>
                      <a:pt x="3183" y="3128"/>
                      <a:pt x="3183" y="3128"/>
                    </a:cubicBezTo>
                    <a:lnTo>
                      <a:pt x="3008" y="3529"/>
                    </a:lnTo>
                    <a:lnTo>
                      <a:pt x="2982" y="3529"/>
                    </a:lnTo>
                    <a:cubicBezTo>
                      <a:pt x="2964" y="3535"/>
                      <a:pt x="2945" y="3538"/>
                      <a:pt x="2926" y="3538"/>
                    </a:cubicBezTo>
                    <a:cubicBezTo>
                      <a:pt x="2870" y="3538"/>
                      <a:pt x="2813" y="3510"/>
                      <a:pt x="2757" y="3453"/>
                    </a:cubicBezTo>
                    <a:cubicBezTo>
                      <a:pt x="2682" y="3353"/>
                      <a:pt x="2707" y="3203"/>
                      <a:pt x="2707" y="3153"/>
                    </a:cubicBezTo>
                    <a:cubicBezTo>
                      <a:pt x="2707" y="3027"/>
                      <a:pt x="2757" y="2902"/>
                      <a:pt x="2807" y="2802"/>
                    </a:cubicBezTo>
                    <a:cubicBezTo>
                      <a:pt x="2832" y="2727"/>
                      <a:pt x="2807" y="2676"/>
                      <a:pt x="2757" y="2651"/>
                    </a:cubicBezTo>
                    <a:cubicBezTo>
                      <a:pt x="2737" y="2645"/>
                      <a:pt x="2718" y="2642"/>
                      <a:pt x="2702" y="2642"/>
                    </a:cubicBezTo>
                    <a:cubicBezTo>
                      <a:pt x="2657" y="2642"/>
                      <a:pt x="2625" y="2665"/>
                      <a:pt x="2607" y="2701"/>
                    </a:cubicBezTo>
                    <a:cubicBezTo>
                      <a:pt x="2556" y="2827"/>
                      <a:pt x="2506" y="2977"/>
                      <a:pt x="2481" y="3128"/>
                    </a:cubicBezTo>
                    <a:cubicBezTo>
                      <a:pt x="2457" y="3298"/>
                      <a:pt x="2504" y="3445"/>
                      <a:pt x="2575" y="3568"/>
                    </a:cubicBezTo>
                    <a:lnTo>
                      <a:pt x="2575" y="3568"/>
                    </a:lnTo>
                    <a:cubicBezTo>
                      <a:pt x="2362" y="3497"/>
                      <a:pt x="2171" y="3425"/>
                      <a:pt x="1980" y="3353"/>
                    </a:cubicBezTo>
                    <a:cubicBezTo>
                      <a:pt x="1980" y="3278"/>
                      <a:pt x="1980" y="3228"/>
                      <a:pt x="2005" y="3203"/>
                    </a:cubicBezTo>
                    <a:cubicBezTo>
                      <a:pt x="2030" y="3178"/>
                      <a:pt x="2080" y="3128"/>
                      <a:pt x="2155" y="3103"/>
                    </a:cubicBezTo>
                    <a:cubicBezTo>
                      <a:pt x="2256" y="3052"/>
                      <a:pt x="2356" y="2977"/>
                      <a:pt x="2456" y="2877"/>
                    </a:cubicBezTo>
                    <a:cubicBezTo>
                      <a:pt x="2581" y="2676"/>
                      <a:pt x="2657" y="2451"/>
                      <a:pt x="2657" y="2225"/>
                    </a:cubicBezTo>
                    <a:cubicBezTo>
                      <a:pt x="2657" y="2125"/>
                      <a:pt x="2556" y="2050"/>
                      <a:pt x="2456" y="2050"/>
                    </a:cubicBezTo>
                    <a:cubicBezTo>
                      <a:pt x="2356" y="2050"/>
                      <a:pt x="2281" y="2150"/>
                      <a:pt x="2306" y="2250"/>
                    </a:cubicBezTo>
                    <a:cubicBezTo>
                      <a:pt x="2306" y="2376"/>
                      <a:pt x="2256" y="2526"/>
                      <a:pt x="2155" y="2651"/>
                    </a:cubicBezTo>
                    <a:cubicBezTo>
                      <a:pt x="2130" y="2701"/>
                      <a:pt x="2055" y="2752"/>
                      <a:pt x="2005" y="2777"/>
                    </a:cubicBezTo>
                    <a:lnTo>
                      <a:pt x="1880" y="1022"/>
                    </a:lnTo>
                    <a:cubicBezTo>
                      <a:pt x="2055" y="997"/>
                      <a:pt x="2231" y="922"/>
                      <a:pt x="2331" y="797"/>
                    </a:cubicBezTo>
                    <a:cubicBezTo>
                      <a:pt x="2481" y="596"/>
                      <a:pt x="2531" y="321"/>
                      <a:pt x="2431" y="120"/>
                    </a:cubicBezTo>
                    <a:cubicBezTo>
                      <a:pt x="2394" y="47"/>
                      <a:pt x="2331" y="0"/>
                      <a:pt x="22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53"/>
              <p:cNvSpPr/>
              <p:nvPr/>
            </p:nvSpPr>
            <p:spPr>
              <a:xfrm>
                <a:off x="-175375" y="3577445"/>
                <a:ext cx="4956079" cy="836665"/>
              </a:xfrm>
              <a:custGeom>
                <a:rect b="b" l="l" r="r" t="t"/>
                <a:pathLst>
                  <a:path extrusionOk="0" h="10146" w="60101">
                    <a:moveTo>
                      <a:pt x="44963" y="8190"/>
                    </a:moveTo>
                    <a:cubicBezTo>
                      <a:pt x="44963" y="8240"/>
                      <a:pt x="44988" y="8265"/>
                      <a:pt x="44988" y="8291"/>
                    </a:cubicBezTo>
                    <a:cubicBezTo>
                      <a:pt x="45063" y="8466"/>
                      <a:pt x="45163" y="8591"/>
                      <a:pt x="45288" y="8641"/>
                    </a:cubicBezTo>
                    <a:cubicBezTo>
                      <a:pt x="45364" y="8692"/>
                      <a:pt x="45414" y="8692"/>
                      <a:pt x="45489" y="8692"/>
                    </a:cubicBezTo>
                    <a:cubicBezTo>
                      <a:pt x="45539" y="8692"/>
                      <a:pt x="45589" y="8692"/>
                      <a:pt x="45639" y="8666"/>
                    </a:cubicBezTo>
                    <a:lnTo>
                      <a:pt x="45639" y="8666"/>
                    </a:lnTo>
                    <a:cubicBezTo>
                      <a:pt x="45614" y="8767"/>
                      <a:pt x="45614" y="8842"/>
                      <a:pt x="45639" y="8917"/>
                    </a:cubicBezTo>
                    <a:cubicBezTo>
                      <a:pt x="45639" y="8942"/>
                      <a:pt x="45639" y="8967"/>
                      <a:pt x="45639" y="8967"/>
                    </a:cubicBezTo>
                    <a:cubicBezTo>
                      <a:pt x="45639" y="9118"/>
                      <a:pt x="45664" y="9268"/>
                      <a:pt x="45689" y="9418"/>
                    </a:cubicBezTo>
                    <a:cubicBezTo>
                      <a:pt x="45314" y="9393"/>
                      <a:pt x="44913" y="9368"/>
                      <a:pt x="44537" y="9318"/>
                    </a:cubicBezTo>
                    <a:cubicBezTo>
                      <a:pt x="44436" y="9318"/>
                      <a:pt x="44336" y="9293"/>
                      <a:pt x="44261" y="9268"/>
                    </a:cubicBezTo>
                    <a:cubicBezTo>
                      <a:pt x="44261" y="9193"/>
                      <a:pt x="44286" y="9093"/>
                      <a:pt x="44286" y="8992"/>
                    </a:cubicBezTo>
                    <a:cubicBezTo>
                      <a:pt x="44286" y="8967"/>
                      <a:pt x="44286" y="8942"/>
                      <a:pt x="44286" y="8917"/>
                    </a:cubicBezTo>
                    <a:cubicBezTo>
                      <a:pt x="44311" y="8842"/>
                      <a:pt x="44311" y="8767"/>
                      <a:pt x="44286" y="8692"/>
                    </a:cubicBezTo>
                    <a:cubicBezTo>
                      <a:pt x="44336" y="8692"/>
                      <a:pt x="44386" y="8717"/>
                      <a:pt x="44436" y="8717"/>
                    </a:cubicBezTo>
                    <a:cubicBezTo>
                      <a:pt x="44512" y="8717"/>
                      <a:pt x="44562" y="8692"/>
                      <a:pt x="44637" y="8666"/>
                    </a:cubicBezTo>
                    <a:cubicBezTo>
                      <a:pt x="44762" y="8591"/>
                      <a:pt x="44862" y="8466"/>
                      <a:pt x="44938" y="8316"/>
                    </a:cubicBezTo>
                    <a:cubicBezTo>
                      <a:pt x="44938" y="8265"/>
                      <a:pt x="44963" y="8240"/>
                      <a:pt x="44963" y="8190"/>
                    </a:cubicBezTo>
                    <a:close/>
                    <a:moveTo>
                      <a:pt x="2260" y="0"/>
                    </a:moveTo>
                    <a:cubicBezTo>
                      <a:pt x="2234" y="0"/>
                      <a:pt x="2207" y="6"/>
                      <a:pt x="2180" y="20"/>
                    </a:cubicBezTo>
                    <a:cubicBezTo>
                      <a:pt x="2080" y="70"/>
                      <a:pt x="2055" y="170"/>
                      <a:pt x="2080" y="270"/>
                    </a:cubicBezTo>
                    <a:cubicBezTo>
                      <a:pt x="2130" y="346"/>
                      <a:pt x="2130" y="471"/>
                      <a:pt x="2055" y="571"/>
                    </a:cubicBezTo>
                    <a:cubicBezTo>
                      <a:pt x="2005" y="621"/>
                      <a:pt x="1930" y="646"/>
                      <a:pt x="1855" y="671"/>
                    </a:cubicBezTo>
                    <a:lnTo>
                      <a:pt x="1830" y="295"/>
                    </a:lnTo>
                    <a:cubicBezTo>
                      <a:pt x="1830" y="195"/>
                      <a:pt x="1754" y="120"/>
                      <a:pt x="1654" y="120"/>
                    </a:cubicBezTo>
                    <a:cubicBezTo>
                      <a:pt x="1554" y="120"/>
                      <a:pt x="1479" y="220"/>
                      <a:pt x="1479" y="321"/>
                    </a:cubicBezTo>
                    <a:lnTo>
                      <a:pt x="1579" y="1699"/>
                    </a:lnTo>
                    <a:cubicBezTo>
                      <a:pt x="1429" y="1699"/>
                      <a:pt x="1303" y="1549"/>
                      <a:pt x="1278" y="1423"/>
                    </a:cubicBezTo>
                    <a:cubicBezTo>
                      <a:pt x="1203" y="1223"/>
                      <a:pt x="1253" y="972"/>
                      <a:pt x="1303" y="747"/>
                    </a:cubicBezTo>
                    <a:cubicBezTo>
                      <a:pt x="1328" y="671"/>
                      <a:pt x="1278" y="571"/>
                      <a:pt x="1178" y="546"/>
                    </a:cubicBezTo>
                    <a:cubicBezTo>
                      <a:pt x="1165" y="543"/>
                      <a:pt x="1151" y="541"/>
                      <a:pt x="1138" y="541"/>
                    </a:cubicBezTo>
                    <a:cubicBezTo>
                      <a:pt x="1052" y="541"/>
                      <a:pt x="974" y="606"/>
                      <a:pt x="952" y="671"/>
                    </a:cubicBezTo>
                    <a:cubicBezTo>
                      <a:pt x="902" y="922"/>
                      <a:pt x="852" y="1223"/>
                      <a:pt x="927" y="1524"/>
                    </a:cubicBezTo>
                    <a:cubicBezTo>
                      <a:pt x="1003" y="1799"/>
                      <a:pt x="1278" y="2050"/>
                      <a:pt x="1579" y="2050"/>
                    </a:cubicBezTo>
                    <a:lnTo>
                      <a:pt x="1604" y="2050"/>
                    </a:lnTo>
                    <a:lnTo>
                      <a:pt x="1654" y="2802"/>
                    </a:lnTo>
                    <a:lnTo>
                      <a:pt x="1629" y="2802"/>
                    </a:lnTo>
                    <a:cubicBezTo>
                      <a:pt x="1584" y="2862"/>
                      <a:pt x="1501" y="2896"/>
                      <a:pt x="1416" y="2896"/>
                    </a:cubicBezTo>
                    <a:cubicBezTo>
                      <a:pt x="1360" y="2896"/>
                      <a:pt x="1303" y="2882"/>
                      <a:pt x="1253" y="2852"/>
                    </a:cubicBezTo>
                    <a:cubicBezTo>
                      <a:pt x="1053" y="2777"/>
                      <a:pt x="952" y="2576"/>
                      <a:pt x="927" y="2476"/>
                    </a:cubicBezTo>
                    <a:cubicBezTo>
                      <a:pt x="852" y="2300"/>
                      <a:pt x="827" y="2100"/>
                      <a:pt x="802" y="1899"/>
                    </a:cubicBezTo>
                    <a:cubicBezTo>
                      <a:pt x="780" y="1812"/>
                      <a:pt x="721" y="1744"/>
                      <a:pt x="640" y="1744"/>
                    </a:cubicBezTo>
                    <a:cubicBezTo>
                      <a:pt x="627" y="1744"/>
                      <a:pt x="615" y="1746"/>
                      <a:pt x="602" y="1749"/>
                    </a:cubicBezTo>
                    <a:cubicBezTo>
                      <a:pt x="501" y="1749"/>
                      <a:pt x="426" y="1849"/>
                      <a:pt x="426" y="1950"/>
                    </a:cubicBezTo>
                    <a:cubicBezTo>
                      <a:pt x="476" y="2175"/>
                      <a:pt x="501" y="2401"/>
                      <a:pt x="576" y="2626"/>
                    </a:cubicBezTo>
                    <a:cubicBezTo>
                      <a:pt x="602" y="2676"/>
                      <a:pt x="652" y="2727"/>
                      <a:pt x="677" y="2802"/>
                    </a:cubicBezTo>
                    <a:cubicBezTo>
                      <a:pt x="251" y="2601"/>
                      <a:pt x="0" y="2501"/>
                      <a:pt x="0" y="2501"/>
                    </a:cubicBezTo>
                    <a:lnTo>
                      <a:pt x="0" y="10145"/>
                    </a:lnTo>
                    <a:lnTo>
                      <a:pt x="60101" y="10145"/>
                    </a:lnTo>
                    <a:lnTo>
                      <a:pt x="60101" y="7138"/>
                    </a:lnTo>
                    <a:cubicBezTo>
                      <a:pt x="60101" y="7138"/>
                      <a:pt x="59524" y="8015"/>
                      <a:pt x="58396" y="8115"/>
                    </a:cubicBezTo>
                    <a:cubicBezTo>
                      <a:pt x="58396" y="8040"/>
                      <a:pt x="58396" y="7940"/>
                      <a:pt x="58396" y="7839"/>
                    </a:cubicBezTo>
                    <a:cubicBezTo>
                      <a:pt x="58471" y="7864"/>
                      <a:pt x="58547" y="7889"/>
                      <a:pt x="58622" y="7889"/>
                    </a:cubicBezTo>
                    <a:cubicBezTo>
                      <a:pt x="58722" y="7889"/>
                      <a:pt x="58822" y="7864"/>
                      <a:pt x="58923" y="7814"/>
                    </a:cubicBezTo>
                    <a:cubicBezTo>
                      <a:pt x="59148" y="7714"/>
                      <a:pt x="59324" y="7514"/>
                      <a:pt x="59424" y="7238"/>
                    </a:cubicBezTo>
                    <a:cubicBezTo>
                      <a:pt x="59524" y="7012"/>
                      <a:pt x="59549" y="6787"/>
                      <a:pt x="59574" y="6561"/>
                    </a:cubicBezTo>
                    <a:cubicBezTo>
                      <a:pt x="59599" y="6461"/>
                      <a:pt x="59524" y="6386"/>
                      <a:pt x="59424" y="6361"/>
                    </a:cubicBezTo>
                    <a:cubicBezTo>
                      <a:pt x="59324" y="6361"/>
                      <a:pt x="59223" y="6411"/>
                      <a:pt x="59223" y="6511"/>
                    </a:cubicBezTo>
                    <a:cubicBezTo>
                      <a:pt x="59198" y="6712"/>
                      <a:pt x="59173" y="6937"/>
                      <a:pt x="59098" y="7113"/>
                    </a:cubicBezTo>
                    <a:cubicBezTo>
                      <a:pt x="59048" y="7213"/>
                      <a:pt x="58948" y="7388"/>
                      <a:pt x="58772" y="7488"/>
                    </a:cubicBezTo>
                    <a:cubicBezTo>
                      <a:pt x="58728" y="7506"/>
                      <a:pt x="58677" y="7515"/>
                      <a:pt x="58627" y="7515"/>
                    </a:cubicBezTo>
                    <a:cubicBezTo>
                      <a:pt x="58535" y="7515"/>
                      <a:pt x="58445" y="7487"/>
                      <a:pt x="58396" y="7438"/>
                    </a:cubicBezTo>
                    <a:cubicBezTo>
                      <a:pt x="58396" y="7438"/>
                      <a:pt x="58396" y="7413"/>
                      <a:pt x="58371" y="7413"/>
                    </a:cubicBezTo>
                    <a:lnTo>
                      <a:pt x="58421" y="6686"/>
                    </a:lnTo>
                    <a:lnTo>
                      <a:pt x="58446" y="6686"/>
                    </a:lnTo>
                    <a:cubicBezTo>
                      <a:pt x="58747" y="6686"/>
                      <a:pt x="58998" y="6411"/>
                      <a:pt x="59098" y="6135"/>
                    </a:cubicBezTo>
                    <a:cubicBezTo>
                      <a:pt x="59173" y="5859"/>
                      <a:pt x="59098" y="5559"/>
                      <a:pt x="59048" y="5308"/>
                    </a:cubicBezTo>
                    <a:cubicBezTo>
                      <a:pt x="59027" y="5225"/>
                      <a:pt x="58955" y="5176"/>
                      <a:pt x="58874" y="5176"/>
                    </a:cubicBezTo>
                    <a:cubicBezTo>
                      <a:pt x="58857" y="5176"/>
                      <a:pt x="58840" y="5178"/>
                      <a:pt x="58822" y="5183"/>
                    </a:cubicBezTo>
                    <a:cubicBezTo>
                      <a:pt x="58722" y="5183"/>
                      <a:pt x="58672" y="5283"/>
                      <a:pt x="58697" y="5383"/>
                    </a:cubicBezTo>
                    <a:cubicBezTo>
                      <a:pt x="58747" y="5609"/>
                      <a:pt x="58797" y="5834"/>
                      <a:pt x="58747" y="6035"/>
                    </a:cubicBezTo>
                    <a:cubicBezTo>
                      <a:pt x="58697" y="6185"/>
                      <a:pt x="58572" y="6311"/>
                      <a:pt x="58446" y="6336"/>
                    </a:cubicBezTo>
                    <a:lnTo>
                      <a:pt x="58522" y="4932"/>
                    </a:lnTo>
                    <a:cubicBezTo>
                      <a:pt x="58522" y="4832"/>
                      <a:pt x="58446" y="4757"/>
                      <a:pt x="58346" y="4757"/>
                    </a:cubicBezTo>
                    <a:cubicBezTo>
                      <a:pt x="58246" y="4757"/>
                      <a:pt x="58171" y="4832"/>
                      <a:pt x="58171" y="4932"/>
                    </a:cubicBezTo>
                    <a:lnTo>
                      <a:pt x="58146" y="5308"/>
                    </a:lnTo>
                    <a:cubicBezTo>
                      <a:pt x="58070" y="5283"/>
                      <a:pt x="57995" y="5258"/>
                      <a:pt x="57945" y="5208"/>
                    </a:cubicBezTo>
                    <a:cubicBezTo>
                      <a:pt x="57870" y="5108"/>
                      <a:pt x="57870" y="4982"/>
                      <a:pt x="57895" y="4907"/>
                    </a:cubicBezTo>
                    <a:cubicBezTo>
                      <a:pt x="57945" y="4807"/>
                      <a:pt x="57895" y="4707"/>
                      <a:pt x="57820" y="4656"/>
                    </a:cubicBezTo>
                    <a:cubicBezTo>
                      <a:pt x="57793" y="4643"/>
                      <a:pt x="57766" y="4637"/>
                      <a:pt x="57740" y="4637"/>
                    </a:cubicBezTo>
                    <a:cubicBezTo>
                      <a:pt x="57669" y="4637"/>
                      <a:pt x="57606" y="4683"/>
                      <a:pt x="57569" y="4757"/>
                    </a:cubicBezTo>
                    <a:cubicBezTo>
                      <a:pt x="57469" y="4957"/>
                      <a:pt x="57519" y="5233"/>
                      <a:pt x="57669" y="5433"/>
                    </a:cubicBezTo>
                    <a:cubicBezTo>
                      <a:pt x="57770" y="5559"/>
                      <a:pt x="57945" y="5634"/>
                      <a:pt x="58121" y="5659"/>
                    </a:cubicBezTo>
                    <a:lnTo>
                      <a:pt x="58020" y="7413"/>
                    </a:lnTo>
                    <a:cubicBezTo>
                      <a:pt x="57945" y="7363"/>
                      <a:pt x="57895" y="7338"/>
                      <a:pt x="57870" y="7288"/>
                    </a:cubicBezTo>
                    <a:cubicBezTo>
                      <a:pt x="57770" y="7163"/>
                      <a:pt x="57720" y="7012"/>
                      <a:pt x="57720" y="6887"/>
                    </a:cubicBezTo>
                    <a:cubicBezTo>
                      <a:pt x="57720" y="6787"/>
                      <a:pt x="57644" y="6686"/>
                      <a:pt x="57544" y="6686"/>
                    </a:cubicBezTo>
                    <a:cubicBezTo>
                      <a:pt x="57444" y="6686"/>
                      <a:pt x="57369" y="6762"/>
                      <a:pt x="57369" y="6862"/>
                    </a:cubicBezTo>
                    <a:cubicBezTo>
                      <a:pt x="57344" y="7087"/>
                      <a:pt x="57419" y="7313"/>
                      <a:pt x="57569" y="7514"/>
                    </a:cubicBezTo>
                    <a:cubicBezTo>
                      <a:pt x="57669" y="7614"/>
                      <a:pt x="57770" y="7689"/>
                      <a:pt x="57870" y="7739"/>
                    </a:cubicBezTo>
                    <a:cubicBezTo>
                      <a:pt x="57945" y="7764"/>
                      <a:pt x="57995" y="7814"/>
                      <a:pt x="58020" y="7839"/>
                    </a:cubicBezTo>
                    <a:cubicBezTo>
                      <a:pt x="58045" y="7889"/>
                      <a:pt x="58045" y="8040"/>
                      <a:pt x="58020" y="8115"/>
                    </a:cubicBezTo>
                    <a:cubicBezTo>
                      <a:pt x="57870" y="8115"/>
                      <a:pt x="57695" y="8090"/>
                      <a:pt x="57519" y="8040"/>
                    </a:cubicBezTo>
                    <a:cubicBezTo>
                      <a:pt x="57544" y="7965"/>
                      <a:pt x="57569" y="7864"/>
                      <a:pt x="57544" y="7764"/>
                    </a:cubicBezTo>
                    <a:cubicBezTo>
                      <a:pt x="57519" y="7614"/>
                      <a:pt x="57469" y="7488"/>
                      <a:pt x="57419" y="7338"/>
                    </a:cubicBezTo>
                    <a:cubicBezTo>
                      <a:pt x="57401" y="7301"/>
                      <a:pt x="57369" y="7278"/>
                      <a:pt x="57324" y="7278"/>
                    </a:cubicBezTo>
                    <a:cubicBezTo>
                      <a:pt x="57307" y="7278"/>
                      <a:pt x="57289" y="7281"/>
                      <a:pt x="57268" y="7288"/>
                    </a:cubicBezTo>
                    <a:cubicBezTo>
                      <a:pt x="57218" y="7313"/>
                      <a:pt x="57193" y="7388"/>
                      <a:pt x="57218" y="7438"/>
                    </a:cubicBezTo>
                    <a:cubicBezTo>
                      <a:pt x="57268" y="7539"/>
                      <a:pt x="57319" y="7664"/>
                      <a:pt x="57319" y="7789"/>
                    </a:cubicBezTo>
                    <a:cubicBezTo>
                      <a:pt x="57319" y="7839"/>
                      <a:pt x="57344" y="7915"/>
                      <a:pt x="57319" y="7990"/>
                    </a:cubicBezTo>
                    <a:cubicBezTo>
                      <a:pt x="57168" y="7940"/>
                      <a:pt x="57018" y="7889"/>
                      <a:pt x="56842" y="7814"/>
                    </a:cubicBezTo>
                    <a:lnTo>
                      <a:pt x="56842" y="7764"/>
                    </a:lnTo>
                    <a:cubicBezTo>
                      <a:pt x="57018" y="7664"/>
                      <a:pt x="57068" y="7438"/>
                      <a:pt x="57018" y="7263"/>
                    </a:cubicBezTo>
                    <a:cubicBezTo>
                      <a:pt x="56993" y="7087"/>
                      <a:pt x="56867" y="6937"/>
                      <a:pt x="56742" y="6837"/>
                    </a:cubicBezTo>
                    <a:cubicBezTo>
                      <a:pt x="56727" y="6807"/>
                      <a:pt x="56696" y="6795"/>
                      <a:pt x="56662" y="6795"/>
                    </a:cubicBezTo>
                    <a:cubicBezTo>
                      <a:pt x="56638" y="6795"/>
                      <a:pt x="56613" y="6801"/>
                      <a:pt x="56592" y="6812"/>
                    </a:cubicBezTo>
                    <a:cubicBezTo>
                      <a:pt x="56542" y="6862"/>
                      <a:pt x="56542" y="6937"/>
                      <a:pt x="56592" y="6987"/>
                    </a:cubicBezTo>
                    <a:cubicBezTo>
                      <a:pt x="56667" y="7087"/>
                      <a:pt x="56767" y="7188"/>
                      <a:pt x="56817" y="7313"/>
                    </a:cubicBezTo>
                    <a:cubicBezTo>
                      <a:pt x="56842" y="7413"/>
                      <a:pt x="56792" y="7514"/>
                      <a:pt x="56742" y="7564"/>
                    </a:cubicBezTo>
                    <a:lnTo>
                      <a:pt x="56366" y="6787"/>
                    </a:lnTo>
                    <a:cubicBezTo>
                      <a:pt x="56348" y="6750"/>
                      <a:pt x="56303" y="6727"/>
                      <a:pt x="56260" y="6727"/>
                    </a:cubicBezTo>
                    <a:cubicBezTo>
                      <a:pt x="56245" y="6727"/>
                      <a:pt x="56229" y="6730"/>
                      <a:pt x="56216" y="6737"/>
                    </a:cubicBezTo>
                    <a:cubicBezTo>
                      <a:pt x="56166" y="6762"/>
                      <a:pt x="56141" y="6837"/>
                      <a:pt x="56166" y="6887"/>
                    </a:cubicBezTo>
                    <a:lnTo>
                      <a:pt x="56266" y="7113"/>
                    </a:lnTo>
                    <a:lnTo>
                      <a:pt x="56116" y="7113"/>
                    </a:lnTo>
                    <a:cubicBezTo>
                      <a:pt x="56065" y="7087"/>
                      <a:pt x="56015" y="7012"/>
                      <a:pt x="56015" y="6962"/>
                    </a:cubicBezTo>
                    <a:cubicBezTo>
                      <a:pt x="56015" y="6900"/>
                      <a:pt x="55981" y="6855"/>
                      <a:pt x="55927" y="6855"/>
                    </a:cubicBezTo>
                    <a:cubicBezTo>
                      <a:pt x="55916" y="6855"/>
                      <a:pt x="55903" y="6857"/>
                      <a:pt x="55890" y="6862"/>
                    </a:cubicBezTo>
                    <a:cubicBezTo>
                      <a:pt x="55840" y="6862"/>
                      <a:pt x="55790" y="6912"/>
                      <a:pt x="55790" y="6962"/>
                    </a:cubicBezTo>
                    <a:cubicBezTo>
                      <a:pt x="55815" y="7113"/>
                      <a:pt x="55915" y="7263"/>
                      <a:pt x="56040" y="7313"/>
                    </a:cubicBezTo>
                    <a:cubicBezTo>
                      <a:pt x="56091" y="7326"/>
                      <a:pt x="56147" y="7332"/>
                      <a:pt x="56203" y="7332"/>
                    </a:cubicBezTo>
                    <a:cubicBezTo>
                      <a:pt x="56260" y="7332"/>
                      <a:pt x="56316" y="7326"/>
                      <a:pt x="56366" y="7313"/>
                    </a:cubicBezTo>
                    <a:lnTo>
                      <a:pt x="56517" y="7639"/>
                    </a:lnTo>
                    <a:cubicBezTo>
                      <a:pt x="56466" y="7614"/>
                      <a:pt x="56416" y="7589"/>
                      <a:pt x="56366" y="7539"/>
                    </a:cubicBezTo>
                    <a:cubicBezTo>
                      <a:pt x="56116" y="7388"/>
                      <a:pt x="55815" y="7288"/>
                      <a:pt x="55489" y="7238"/>
                    </a:cubicBezTo>
                    <a:lnTo>
                      <a:pt x="55489" y="7062"/>
                    </a:lnTo>
                    <a:cubicBezTo>
                      <a:pt x="55589" y="7062"/>
                      <a:pt x="55715" y="7012"/>
                      <a:pt x="55765" y="6937"/>
                    </a:cubicBezTo>
                    <a:cubicBezTo>
                      <a:pt x="55865" y="6812"/>
                      <a:pt x="55890" y="6636"/>
                      <a:pt x="55840" y="6511"/>
                    </a:cubicBezTo>
                    <a:cubicBezTo>
                      <a:pt x="55815" y="6461"/>
                      <a:pt x="55740" y="6436"/>
                      <a:pt x="55690" y="6436"/>
                    </a:cubicBezTo>
                    <a:cubicBezTo>
                      <a:pt x="55639" y="6461"/>
                      <a:pt x="55614" y="6536"/>
                      <a:pt x="55639" y="6586"/>
                    </a:cubicBezTo>
                    <a:cubicBezTo>
                      <a:pt x="55664" y="6661"/>
                      <a:pt x="55639" y="6737"/>
                      <a:pt x="55614" y="6787"/>
                    </a:cubicBezTo>
                    <a:cubicBezTo>
                      <a:pt x="55564" y="6812"/>
                      <a:pt x="55539" y="6837"/>
                      <a:pt x="55489" y="6837"/>
                    </a:cubicBezTo>
                    <a:lnTo>
                      <a:pt x="55489" y="6611"/>
                    </a:lnTo>
                    <a:cubicBezTo>
                      <a:pt x="55468" y="6549"/>
                      <a:pt x="55431" y="6505"/>
                      <a:pt x="55390" y="6505"/>
                    </a:cubicBezTo>
                    <a:cubicBezTo>
                      <a:pt x="55381" y="6505"/>
                      <a:pt x="55373" y="6507"/>
                      <a:pt x="55364" y="6511"/>
                    </a:cubicBezTo>
                    <a:cubicBezTo>
                      <a:pt x="55314" y="6511"/>
                      <a:pt x="55263" y="6561"/>
                      <a:pt x="55263" y="6611"/>
                    </a:cubicBezTo>
                    <a:lnTo>
                      <a:pt x="55289" y="7213"/>
                    </a:lnTo>
                    <a:lnTo>
                      <a:pt x="55088" y="7213"/>
                    </a:lnTo>
                    <a:cubicBezTo>
                      <a:pt x="55088" y="7087"/>
                      <a:pt x="55113" y="6987"/>
                      <a:pt x="55138" y="6887"/>
                    </a:cubicBezTo>
                    <a:cubicBezTo>
                      <a:pt x="55163" y="6837"/>
                      <a:pt x="55113" y="6762"/>
                      <a:pt x="55063" y="6762"/>
                    </a:cubicBezTo>
                    <a:cubicBezTo>
                      <a:pt x="55054" y="6757"/>
                      <a:pt x="55044" y="6755"/>
                      <a:pt x="55033" y="6755"/>
                    </a:cubicBezTo>
                    <a:cubicBezTo>
                      <a:pt x="54988" y="6755"/>
                      <a:pt x="54938" y="6796"/>
                      <a:pt x="54938" y="6837"/>
                    </a:cubicBezTo>
                    <a:cubicBezTo>
                      <a:pt x="54888" y="6937"/>
                      <a:pt x="54862" y="7062"/>
                      <a:pt x="54862" y="7213"/>
                    </a:cubicBezTo>
                    <a:cubicBezTo>
                      <a:pt x="53208" y="7288"/>
                      <a:pt x="51078" y="8416"/>
                      <a:pt x="48647" y="9017"/>
                    </a:cubicBezTo>
                    <a:cubicBezTo>
                      <a:pt x="48672" y="8892"/>
                      <a:pt x="48672" y="8742"/>
                      <a:pt x="48697" y="8591"/>
                    </a:cubicBezTo>
                    <a:cubicBezTo>
                      <a:pt x="48697" y="8566"/>
                      <a:pt x="48697" y="8516"/>
                      <a:pt x="48697" y="8491"/>
                    </a:cubicBezTo>
                    <a:cubicBezTo>
                      <a:pt x="48722" y="8366"/>
                      <a:pt x="48747" y="8240"/>
                      <a:pt x="48722" y="8115"/>
                    </a:cubicBezTo>
                    <a:lnTo>
                      <a:pt x="48722" y="8115"/>
                    </a:lnTo>
                    <a:cubicBezTo>
                      <a:pt x="48797" y="8140"/>
                      <a:pt x="48872" y="8140"/>
                      <a:pt x="48948" y="8140"/>
                    </a:cubicBezTo>
                    <a:cubicBezTo>
                      <a:pt x="49048" y="8140"/>
                      <a:pt x="49148" y="8115"/>
                      <a:pt x="49248" y="8090"/>
                    </a:cubicBezTo>
                    <a:cubicBezTo>
                      <a:pt x="49474" y="7990"/>
                      <a:pt x="49649" y="7764"/>
                      <a:pt x="49775" y="7514"/>
                    </a:cubicBezTo>
                    <a:cubicBezTo>
                      <a:pt x="49850" y="7288"/>
                      <a:pt x="49875" y="7062"/>
                      <a:pt x="49900" y="6837"/>
                    </a:cubicBezTo>
                    <a:cubicBezTo>
                      <a:pt x="49925" y="6737"/>
                      <a:pt x="49850" y="6636"/>
                      <a:pt x="49750" y="6636"/>
                    </a:cubicBezTo>
                    <a:cubicBezTo>
                      <a:pt x="49736" y="6633"/>
                      <a:pt x="49724" y="6631"/>
                      <a:pt x="49711" y="6631"/>
                    </a:cubicBezTo>
                    <a:cubicBezTo>
                      <a:pt x="49630" y="6631"/>
                      <a:pt x="49571" y="6700"/>
                      <a:pt x="49549" y="6787"/>
                    </a:cubicBezTo>
                    <a:cubicBezTo>
                      <a:pt x="49524" y="6987"/>
                      <a:pt x="49499" y="7188"/>
                      <a:pt x="49424" y="7363"/>
                    </a:cubicBezTo>
                    <a:cubicBezTo>
                      <a:pt x="49399" y="7488"/>
                      <a:pt x="49299" y="7664"/>
                      <a:pt x="49098" y="7739"/>
                    </a:cubicBezTo>
                    <a:cubicBezTo>
                      <a:pt x="49049" y="7769"/>
                      <a:pt x="48991" y="7783"/>
                      <a:pt x="48936" y="7783"/>
                    </a:cubicBezTo>
                    <a:cubicBezTo>
                      <a:pt x="48850" y="7783"/>
                      <a:pt x="48768" y="7750"/>
                      <a:pt x="48722" y="7689"/>
                    </a:cubicBezTo>
                    <a:lnTo>
                      <a:pt x="48747" y="6962"/>
                    </a:lnTo>
                    <a:lnTo>
                      <a:pt x="48772" y="6962"/>
                    </a:lnTo>
                    <a:cubicBezTo>
                      <a:pt x="49073" y="6962"/>
                      <a:pt x="49349" y="6686"/>
                      <a:pt x="49424" y="6411"/>
                    </a:cubicBezTo>
                    <a:cubicBezTo>
                      <a:pt x="49499" y="6110"/>
                      <a:pt x="49424" y="5809"/>
                      <a:pt x="49374" y="5584"/>
                    </a:cubicBezTo>
                    <a:cubicBezTo>
                      <a:pt x="49352" y="5497"/>
                      <a:pt x="49273" y="5428"/>
                      <a:pt x="49188" y="5428"/>
                    </a:cubicBezTo>
                    <a:cubicBezTo>
                      <a:pt x="49175" y="5428"/>
                      <a:pt x="49161" y="5430"/>
                      <a:pt x="49148" y="5433"/>
                    </a:cubicBezTo>
                    <a:cubicBezTo>
                      <a:pt x="49073" y="5458"/>
                      <a:pt x="48998" y="5559"/>
                      <a:pt x="49023" y="5659"/>
                    </a:cubicBezTo>
                    <a:cubicBezTo>
                      <a:pt x="49073" y="5859"/>
                      <a:pt x="49123" y="6110"/>
                      <a:pt x="49073" y="6311"/>
                    </a:cubicBezTo>
                    <a:cubicBezTo>
                      <a:pt x="49023" y="6461"/>
                      <a:pt x="48898" y="6586"/>
                      <a:pt x="48772" y="6586"/>
                    </a:cubicBezTo>
                    <a:lnTo>
                      <a:pt x="48847" y="5208"/>
                    </a:lnTo>
                    <a:cubicBezTo>
                      <a:pt x="48847" y="5108"/>
                      <a:pt x="48772" y="5032"/>
                      <a:pt x="48672" y="5007"/>
                    </a:cubicBezTo>
                    <a:cubicBezTo>
                      <a:pt x="48572" y="5007"/>
                      <a:pt x="48497" y="5082"/>
                      <a:pt x="48497" y="5183"/>
                    </a:cubicBezTo>
                    <a:lnTo>
                      <a:pt x="48471" y="5559"/>
                    </a:lnTo>
                    <a:cubicBezTo>
                      <a:pt x="48396" y="5559"/>
                      <a:pt x="48321" y="5534"/>
                      <a:pt x="48271" y="5458"/>
                    </a:cubicBezTo>
                    <a:cubicBezTo>
                      <a:pt x="48221" y="5383"/>
                      <a:pt x="48196" y="5258"/>
                      <a:pt x="48246" y="5158"/>
                    </a:cubicBezTo>
                    <a:cubicBezTo>
                      <a:pt x="48271" y="5082"/>
                      <a:pt x="48246" y="4957"/>
                      <a:pt x="48146" y="4932"/>
                    </a:cubicBezTo>
                    <a:cubicBezTo>
                      <a:pt x="48118" y="4918"/>
                      <a:pt x="48090" y="4912"/>
                      <a:pt x="48063" y="4912"/>
                    </a:cubicBezTo>
                    <a:cubicBezTo>
                      <a:pt x="47995" y="4912"/>
                      <a:pt x="47938" y="4953"/>
                      <a:pt x="47920" y="5007"/>
                    </a:cubicBezTo>
                    <a:cubicBezTo>
                      <a:pt x="47820" y="5233"/>
                      <a:pt x="47845" y="5509"/>
                      <a:pt x="47995" y="5684"/>
                    </a:cubicBezTo>
                    <a:cubicBezTo>
                      <a:pt x="48121" y="5834"/>
                      <a:pt x="48271" y="5910"/>
                      <a:pt x="48446" y="5935"/>
                    </a:cubicBezTo>
                    <a:lnTo>
                      <a:pt x="48346" y="7689"/>
                    </a:lnTo>
                    <a:cubicBezTo>
                      <a:pt x="48296" y="7639"/>
                      <a:pt x="48221" y="7614"/>
                      <a:pt x="48196" y="7564"/>
                    </a:cubicBezTo>
                    <a:cubicBezTo>
                      <a:pt x="48096" y="7438"/>
                      <a:pt x="48045" y="7288"/>
                      <a:pt x="48045" y="7138"/>
                    </a:cubicBezTo>
                    <a:cubicBezTo>
                      <a:pt x="48070" y="7037"/>
                      <a:pt x="47970" y="6962"/>
                      <a:pt x="47870" y="6962"/>
                    </a:cubicBezTo>
                    <a:cubicBezTo>
                      <a:pt x="47770" y="6962"/>
                      <a:pt x="47694" y="7037"/>
                      <a:pt x="47694" y="7138"/>
                    </a:cubicBezTo>
                    <a:cubicBezTo>
                      <a:pt x="47669" y="7363"/>
                      <a:pt x="47770" y="7589"/>
                      <a:pt x="47920" y="7789"/>
                    </a:cubicBezTo>
                    <a:cubicBezTo>
                      <a:pt x="47995" y="7889"/>
                      <a:pt x="48096" y="7965"/>
                      <a:pt x="48196" y="8015"/>
                    </a:cubicBezTo>
                    <a:cubicBezTo>
                      <a:pt x="48271" y="8040"/>
                      <a:pt x="48321" y="8065"/>
                      <a:pt x="48346" y="8115"/>
                    </a:cubicBezTo>
                    <a:cubicBezTo>
                      <a:pt x="48396" y="8165"/>
                      <a:pt x="48371" y="8366"/>
                      <a:pt x="48346" y="8441"/>
                    </a:cubicBezTo>
                    <a:cubicBezTo>
                      <a:pt x="48346" y="8491"/>
                      <a:pt x="48346" y="8516"/>
                      <a:pt x="48346" y="8566"/>
                    </a:cubicBezTo>
                    <a:cubicBezTo>
                      <a:pt x="48321" y="8742"/>
                      <a:pt x="48296" y="8942"/>
                      <a:pt x="48271" y="9118"/>
                    </a:cubicBezTo>
                    <a:cubicBezTo>
                      <a:pt x="48096" y="9168"/>
                      <a:pt x="47920" y="9193"/>
                      <a:pt x="47745" y="9218"/>
                    </a:cubicBezTo>
                    <a:cubicBezTo>
                      <a:pt x="47694" y="9118"/>
                      <a:pt x="47669" y="9017"/>
                      <a:pt x="47619" y="8942"/>
                    </a:cubicBezTo>
                    <a:cubicBezTo>
                      <a:pt x="47619" y="8917"/>
                      <a:pt x="47619" y="8892"/>
                      <a:pt x="47594" y="8867"/>
                    </a:cubicBezTo>
                    <a:cubicBezTo>
                      <a:pt x="47569" y="8817"/>
                      <a:pt x="47544" y="8742"/>
                      <a:pt x="47494" y="8666"/>
                    </a:cubicBezTo>
                    <a:cubicBezTo>
                      <a:pt x="47544" y="8666"/>
                      <a:pt x="47594" y="8641"/>
                      <a:pt x="47619" y="8616"/>
                    </a:cubicBezTo>
                    <a:cubicBezTo>
                      <a:pt x="47694" y="8591"/>
                      <a:pt x="47745" y="8541"/>
                      <a:pt x="47770" y="8491"/>
                    </a:cubicBezTo>
                    <a:cubicBezTo>
                      <a:pt x="47870" y="8366"/>
                      <a:pt x="47895" y="8190"/>
                      <a:pt x="47870" y="8015"/>
                    </a:cubicBezTo>
                    <a:cubicBezTo>
                      <a:pt x="47845" y="7889"/>
                      <a:pt x="47795" y="7739"/>
                      <a:pt x="47745" y="7614"/>
                    </a:cubicBezTo>
                    <a:cubicBezTo>
                      <a:pt x="47726" y="7577"/>
                      <a:pt x="47694" y="7554"/>
                      <a:pt x="47649" y="7554"/>
                    </a:cubicBezTo>
                    <a:cubicBezTo>
                      <a:pt x="47633" y="7554"/>
                      <a:pt x="47614" y="7557"/>
                      <a:pt x="47594" y="7564"/>
                    </a:cubicBezTo>
                    <a:cubicBezTo>
                      <a:pt x="47544" y="7589"/>
                      <a:pt x="47519" y="7639"/>
                      <a:pt x="47544" y="7714"/>
                    </a:cubicBezTo>
                    <a:cubicBezTo>
                      <a:pt x="47594" y="7814"/>
                      <a:pt x="47644" y="7940"/>
                      <a:pt x="47644" y="8065"/>
                    </a:cubicBezTo>
                    <a:cubicBezTo>
                      <a:pt x="47669" y="8115"/>
                      <a:pt x="47669" y="8265"/>
                      <a:pt x="47594" y="8366"/>
                    </a:cubicBezTo>
                    <a:cubicBezTo>
                      <a:pt x="47557" y="8422"/>
                      <a:pt x="47491" y="8450"/>
                      <a:pt x="47429" y="8450"/>
                    </a:cubicBezTo>
                    <a:cubicBezTo>
                      <a:pt x="47408" y="8450"/>
                      <a:pt x="47387" y="8447"/>
                      <a:pt x="47369" y="8441"/>
                    </a:cubicBezTo>
                    <a:lnTo>
                      <a:pt x="47168" y="8040"/>
                    </a:lnTo>
                    <a:cubicBezTo>
                      <a:pt x="47344" y="7940"/>
                      <a:pt x="47394" y="7714"/>
                      <a:pt x="47344" y="7539"/>
                    </a:cubicBezTo>
                    <a:cubicBezTo>
                      <a:pt x="47319" y="7363"/>
                      <a:pt x="47193" y="7213"/>
                      <a:pt x="47093" y="7113"/>
                    </a:cubicBezTo>
                    <a:cubicBezTo>
                      <a:pt x="47064" y="7083"/>
                      <a:pt x="47026" y="7071"/>
                      <a:pt x="46989" y="7071"/>
                    </a:cubicBezTo>
                    <a:cubicBezTo>
                      <a:pt x="46963" y="7071"/>
                      <a:pt x="46938" y="7077"/>
                      <a:pt x="46918" y="7087"/>
                    </a:cubicBezTo>
                    <a:cubicBezTo>
                      <a:pt x="46867" y="7138"/>
                      <a:pt x="46867" y="7213"/>
                      <a:pt x="46918" y="7238"/>
                    </a:cubicBezTo>
                    <a:cubicBezTo>
                      <a:pt x="47018" y="7338"/>
                      <a:pt x="47118" y="7463"/>
                      <a:pt x="47143" y="7589"/>
                    </a:cubicBezTo>
                    <a:cubicBezTo>
                      <a:pt x="47168" y="7689"/>
                      <a:pt x="47143" y="7789"/>
                      <a:pt x="47068" y="7839"/>
                    </a:cubicBezTo>
                    <a:lnTo>
                      <a:pt x="46692" y="7062"/>
                    </a:lnTo>
                    <a:cubicBezTo>
                      <a:pt x="46674" y="7026"/>
                      <a:pt x="46628" y="7002"/>
                      <a:pt x="46586" y="7002"/>
                    </a:cubicBezTo>
                    <a:cubicBezTo>
                      <a:pt x="46570" y="7002"/>
                      <a:pt x="46555" y="7006"/>
                      <a:pt x="46542" y="7012"/>
                    </a:cubicBezTo>
                    <a:cubicBezTo>
                      <a:pt x="46491" y="7037"/>
                      <a:pt x="46466" y="7113"/>
                      <a:pt x="46491" y="7163"/>
                    </a:cubicBezTo>
                    <a:lnTo>
                      <a:pt x="46592" y="7363"/>
                    </a:lnTo>
                    <a:cubicBezTo>
                      <a:pt x="46567" y="7376"/>
                      <a:pt x="46542" y="7382"/>
                      <a:pt x="46520" y="7382"/>
                    </a:cubicBezTo>
                    <a:cubicBezTo>
                      <a:pt x="46498" y="7382"/>
                      <a:pt x="46479" y="7376"/>
                      <a:pt x="46466" y="7363"/>
                    </a:cubicBezTo>
                    <a:cubicBezTo>
                      <a:pt x="46391" y="7338"/>
                      <a:pt x="46341" y="7288"/>
                      <a:pt x="46341" y="7213"/>
                    </a:cubicBezTo>
                    <a:cubicBezTo>
                      <a:pt x="46341" y="7163"/>
                      <a:pt x="46291" y="7113"/>
                      <a:pt x="46216" y="7113"/>
                    </a:cubicBezTo>
                    <a:cubicBezTo>
                      <a:pt x="46166" y="7138"/>
                      <a:pt x="46116" y="7188"/>
                      <a:pt x="46116" y="7238"/>
                    </a:cubicBezTo>
                    <a:cubicBezTo>
                      <a:pt x="46141" y="7388"/>
                      <a:pt x="46241" y="7514"/>
                      <a:pt x="46366" y="7589"/>
                    </a:cubicBezTo>
                    <a:cubicBezTo>
                      <a:pt x="46408" y="7599"/>
                      <a:pt x="46454" y="7605"/>
                      <a:pt x="46500" y="7605"/>
                    </a:cubicBezTo>
                    <a:cubicBezTo>
                      <a:pt x="46566" y="7605"/>
                      <a:pt x="46633" y="7593"/>
                      <a:pt x="46692" y="7564"/>
                    </a:cubicBezTo>
                    <a:lnTo>
                      <a:pt x="47168" y="8541"/>
                    </a:lnTo>
                    <a:lnTo>
                      <a:pt x="47043" y="8541"/>
                    </a:lnTo>
                    <a:cubicBezTo>
                      <a:pt x="46943" y="8491"/>
                      <a:pt x="46892" y="8416"/>
                      <a:pt x="46842" y="8341"/>
                    </a:cubicBezTo>
                    <a:cubicBezTo>
                      <a:pt x="46824" y="8304"/>
                      <a:pt x="46779" y="8281"/>
                      <a:pt x="46736" y="8281"/>
                    </a:cubicBezTo>
                    <a:cubicBezTo>
                      <a:pt x="46721" y="8281"/>
                      <a:pt x="46705" y="8284"/>
                      <a:pt x="46692" y="8291"/>
                    </a:cubicBezTo>
                    <a:cubicBezTo>
                      <a:pt x="46642" y="8316"/>
                      <a:pt x="46617" y="8391"/>
                      <a:pt x="46642" y="8441"/>
                    </a:cubicBezTo>
                    <a:cubicBezTo>
                      <a:pt x="46717" y="8566"/>
                      <a:pt x="46817" y="8666"/>
                      <a:pt x="46968" y="8742"/>
                    </a:cubicBezTo>
                    <a:cubicBezTo>
                      <a:pt x="47043" y="8767"/>
                      <a:pt x="47118" y="8767"/>
                      <a:pt x="47193" y="8767"/>
                    </a:cubicBezTo>
                    <a:lnTo>
                      <a:pt x="47293" y="8767"/>
                    </a:lnTo>
                    <a:cubicBezTo>
                      <a:pt x="47319" y="8792"/>
                      <a:pt x="47369" y="8917"/>
                      <a:pt x="47394" y="8967"/>
                    </a:cubicBezTo>
                    <a:cubicBezTo>
                      <a:pt x="47394" y="8992"/>
                      <a:pt x="47419" y="9017"/>
                      <a:pt x="47419" y="9017"/>
                    </a:cubicBezTo>
                    <a:cubicBezTo>
                      <a:pt x="47444" y="9093"/>
                      <a:pt x="47494" y="9193"/>
                      <a:pt x="47519" y="9268"/>
                    </a:cubicBezTo>
                    <a:cubicBezTo>
                      <a:pt x="46993" y="9343"/>
                      <a:pt x="46466" y="9393"/>
                      <a:pt x="45915" y="9418"/>
                    </a:cubicBezTo>
                    <a:cubicBezTo>
                      <a:pt x="45890" y="9268"/>
                      <a:pt x="45865" y="9118"/>
                      <a:pt x="45865" y="8967"/>
                    </a:cubicBezTo>
                    <a:cubicBezTo>
                      <a:pt x="45865" y="8942"/>
                      <a:pt x="45865" y="8917"/>
                      <a:pt x="45865" y="8892"/>
                    </a:cubicBezTo>
                    <a:cubicBezTo>
                      <a:pt x="45840" y="8842"/>
                      <a:pt x="45840" y="8717"/>
                      <a:pt x="45865" y="8692"/>
                    </a:cubicBezTo>
                    <a:cubicBezTo>
                      <a:pt x="45865" y="8666"/>
                      <a:pt x="45915" y="8641"/>
                      <a:pt x="45940" y="8616"/>
                    </a:cubicBezTo>
                    <a:cubicBezTo>
                      <a:pt x="46015" y="8591"/>
                      <a:pt x="46090" y="8541"/>
                      <a:pt x="46141" y="8491"/>
                    </a:cubicBezTo>
                    <a:cubicBezTo>
                      <a:pt x="46241" y="8366"/>
                      <a:pt x="46291" y="8215"/>
                      <a:pt x="46266" y="8090"/>
                    </a:cubicBezTo>
                    <a:cubicBezTo>
                      <a:pt x="46266" y="8015"/>
                      <a:pt x="46216" y="7965"/>
                      <a:pt x="46166" y="7965"/>
                    </a:cubicBezTo>
                    <a:cubicBezTo>
                      <a:pt x="46090" y="7990"/>
                      <a:pt x="46040" y="8040"/>
                      <a:pt x="46065" y="8090"/>
                    </a:cubicBezTo>
                    <a:cubicBezTo>
                      <a:pt x="46065" y="8190"/>
                      <a:pt x="46015" y="8265"/>
                      <a:pt x="45965" y="8341"/>
                    </a:cubicBezTo>
                    <a:cubicBezTo>
                      <a:pt x="45940" y="8366"/>
                      <a:pt x="45915" y="8391"/>
                      <a:pt x="45865" y="8416"/>
                    </a:cubicBezTo>
                    <a:lnTo>
                      <a:pt x="45815" y="7338"/>
                    </a:lnTo>
                    <a:cubicBezTo>
                      <a:pt x="45940" y="7313"/>
                      <a:pt x="46040" y="7263"/>
                      <a:pt x="46116" y="7188"/>
                    </a:cubicBezTo>
                    <a:cubicBezTo>
                      <a:pt x="46191" y="7087"/>
                      <a:pt x="46216" y="6912"/>
                      <a:pt x="46166" y="6787"/>
                    </a:cubicBezTo>
                    <a:cubicBezTo>
                      <a:pt x="46147" y="6730"/>
                      <a:pt x="46114" y="6702"/>
                      <a:pt x="46067" y="6702"/>
                    </a:cubicBezTo>
                    <a:cubicBezTo>
                      <a:pt x="46051" y="6702"/>
                      <a:pt x="46034" y="6705"/>
                      <a:pt x="46015" y="6712"/>
                    </a:cubicBezTo>
                    <a:cubicBezTo>
                      <a:pt x="45965" y="6737"/>
                      <a:pt x="45940" y="6812"/>
                      <a:pt x="45965" y="6862"/>
                    </a:cubicBezTo>
                    <a:cubicBezTo>
                      <a:pt x="45990" y="6912"/>
                      <a:pt x="45990" y="6987"/>
                      <a:pt x="45940" y="7037"/>
                    </a:cubicBezTo>
                    <a:cubicBezTo>
                      <a:pt x="45915" y="7087"/>
                      <a:pt x="45865" y="7113"/>
                      <a:pt x="45815" y="7113"/>
                    </a:cubicBezTo>
                    <a:lnTo>
                      <a:pt x="45815" y="6887"/>
                    </a:lnTo>
                    <a:cubicBezTo>
                      <a:pt x="45815" y="6812"/>
                      <a:pt x="45765" y="6762"/>
                      <a:pt x="45689" y="6762"/>
                    </a:cubicBezTo>
                    <a:cubicBezTo>
                      <a:pt x="45639" y="6762"/>
                      <a:pt x="45589" y="6812"/>
                      <a:pt x="45589" y="6887"/>
                    </a:cubicBezTo>
                    <a:lnTo>
                      <a:pt x="45614" y="7739"/>
                    </a:lnTo>
                    <a:cubicBezTo>
                      <a:pt x="45539" y="7739"/>
                      <a:pt x="45464" y="7639"/>
                      <a:pt x="45439" y="7564"/>
                    </a:cubicBezTo>
                    <a:cubicBezTo>
                      <a:pt x="45414" y="7438"/>
                      <a:pt x="45439" y="7288"/>
                      <a:pt x="45464" y="7163"/>
                    </a:cubicBezTo>
                    <a:cubicBezTo>
                      <a:pt x="45489" y="7087"/>
                      <a:pt x="45439" y="7037"/>
                      <a:pt x="45389" y="7012"/>
                    </a:cubicBezTo>
                    <a:cubicBezTo>
                      <a:pt x="45339" y="7012"/>
                      <a:pt x="45263" y="7037"/>
                      <a:pt x="45263" y="7113"/>
                    </a:cubicBezTo>
                    <a:cubicBezTo>
                      <a:pt x="45213" y="7263"/>
                      <a:pt x="45163" y="7438"/>
                      <a:pt x="45213" y="7614"/>
                    </a:cubicBezTo>
                    <a:cubicBezTo>
                      <a:pt x="45263" y="7789"/>
                      <a:pt x="45414" y="7965"/>
                      <a:pt x="45614" y="7965"/>
                    </a:cubicBezTo>
                    <a:lnTo>
                      <a:pt x="45639" y="8416"/>
                    </a:lnTo>
                    <a:cubicBezTo>
                      <a:pt x="45612" y="8457"/>
                      <a:pt x="45569" y="8476"/>
                      <a:pt x="45519" y="8476"/>
                    </a:cubicBezTo>
                    <a:cubicBezTo>
                      <a:pt x="45479" y="8476"/>
                      <a:pt x="45434" y="8463"/>
                      <a:pt x="45389" y="8441"/>
                    </a:cubicBezTo>
                    <a:cubicBezTo>
                      <a:pt x="45288" y="8391"/>
                      <a:pt x="45213" y="8291"/>
                      <a:pt x="45213" y="8215"/>
                    </a:cubicBezTo>
                    <a:cubicBezTo>
                      <a:pt x="45163" y="8090"/>
                      <a:pt x="45138" y="7965"/>
                      <a:pt x="45138" y="7839"/>
                    </a:cubicBezTo>
                    <a:cubicBezTo>
                      <a:pt x="45138" y="7789"/>
                      <a:pt x="45063" y="7739"/>
                      <a:pt x="45013" y="7739"/>
                    </a:cubicBezTo>
                    <a:cubicBezTo>
                      <a:pt x="44988" y="7764"/>
                      <a:pt x="44963" y="7764"/>
                      <a:pt x="44963" y="7764"/>
                    </a:cubicBezTo>
                    <a:lnTo>
                      <a:pt x="44913" y="7764"/>
                    </a:lnTo>
                    <a:cubicBezTo>
                      <a:pt x="44862" y="7764"/>
                      <a:pt x="44787" y="7789"/>
                      <a:pt x="44787" y="7864"/>
                    </a:cubicBezTo>
                    <a:cubicBezTo>
                      <a:pt x="44787" y="7990"/>
                      <a:pt x="44762" y="8115"/>
                      <a:pt x="44712" y="8215"/>
                    </a:cubicBezTo>
                    <a:cubicBezTo>
                      <a:pt x="44687" y="8291"/>
                      <a:pt x="44637" y="8416"/>
                      <a:pt x="44537" y="8466"/>
                    </a:cubicBezTo>
                    <a:cubicBezTo>
                      <a:pt x="44498" y="8485"/>
                      <a:pt x="44460" y="8493"/>
                      <a:pt x="44425" y="8493"/>
                    </a:cubicBezTo>
                    <a:cubicBezTo>
                      <a:pt x="44367" y="8493"/>
                      <a:pt x="44317" y="8472"/>
                      <a:pt x="44286" y="8441"/>
                    </a:cubicBezTo>
                    <a:lnTo>
                      <a:pt x="44311" y="7965"/>
                    </a:lnTo>
                    <a:cubicBezTo>
                      <a:pt x="44512" y="7965"/>
                      <a:pt x="44662" y="7814"/>
                      <a:pt x="44712" y="7639"/>
                    </a:cubicBezTo>
                    <a:cubicBezTo>
                      <a:pt x="44762" y="7438"/>
                      <a:pt x="44712" y="7263"/>
                      <a:pt x="44662" y="7113"/>
                    </a:cubicBezTo>
                    <a:cubicBezTo>
                      <a:pt x="44662" y="7072"/>
                      <a:pt x="44612" y="7031"/>
                      <a:pt x="44566" y="7031"/>
                    </a:cubicBezTo>
                    <a:cubicBezTo>
                      <a:pt x="44556" y="7031"/>
                      <a:pt x="44546" y="7033"/>
                      <a:pt x="44537" y="7037"/>
                    </a:cubicBezTo>
                    <a:cubicBezTo>
                      <a:pt x="44461" y="7037"/>
                      <a:pt x="44436" y="7113"/>
                      <a:pt x="44461" y="7163"/>
                    </a:cubicBezTo>
                    <a:cubicBezTo>
                      <a:pt x="44486" y="7288"/>
                      <a:pt x="44512" y="7438"/>
                      <a:pt x="44486" y="7564"/>
                    </a:cubicBezTo>
                    <a:cubicBezTo>
                      <a:pt x="44461" y="7664"/>
                      <a:pt x="44386" y="7739"/>
                      <a:pt x="44311" y="7739"/>
                    </a:cubicBezTo>
                    <a:lnTo>
                      <a:pt x="44336" y="6887"/>
                    </a:lnTo>
                    <a:cubicBezTo>
                      <a:pt x="44336" y="6837"/>
                      <a:pt x="44286" y="6787"/>
                      <a:pt x="44236" y="6787"/>
                    </a:cubicBezTo>
                    <a:cubicBezTo>
                      <a:pt x="44161" y="6787"/>
                      <a:pt x="44111" y="6837"/>
                      <a:pt x="44111" y="6887"/>
                    </a:cubicBezTo>
                    <a:lnTo>
                      <a:pt x="44111" y="7113"/>
                    </a:lnTo>
                    <a:cubicBezTo>
                      <a:pt x="44060" y="7113"/>
                      <a:pt x="44010" y="7087"/>
                      <a:pt x="43985" y="7062"/>
                    </a:cubicBezTo>
                    <a:cubicBezTo>
                      <a:pt x="43935" y="7012"/>
                      <a:pt x="43935" y="6937"/>
                      <a:pt x="43960" y="6862"/>
                    </a:cubicBezTo>
                    <a:cubicBezTo>
                      <a:pt x="43985" y="6812"/>
                      <a:pt x="43960" y="6762"/>
                      <a:pt x="43910" y="6737"/>
                    </a:cubicBezTo>
                    <a:cubicBezTo>
                      <a:pt x="43890" y="6730"/>
                      <a:pt x="43872" y="6727"/>
                      <a:pt x="43855" y="6727"/>
                    </a:cubicBezTo>
                    <a:cubicBezTo>
                      <a:pt x="43810" y="6727"/>
                      <a:pt x="43778" y="6750"/>
                      <a:pt x="43760" y="6787"/>
                    </a:cubicBezTo>
                    <a:cubicBezTo>
                      <a:pt x="43710" y="6912"/>
                      <a:pt x="43735" y="7087"/>
                      <a:pt x="43810" y="7213"/>
                    </a:cubicBezTo>
                    <a:cubicBezTo>
                      <a:pt x="43885" y="7288"/>
                      <a:pt x="43985" y="7338"/>
                      <a:pt x="44111" y="7338"/>
                    </a:cubicBezTo>
                    <a:lnTo>
                      <a:pt x="44060" y="8416"/>
                    </a:lnTo>
                    <a:cubicBezTo>
                      <a:pt x="44010" y="8416"/>
                      <a:pt x="43985" y="8391"/>
                      <a:pt x="43960" y="8366"/>
                    </a:cubicBezTo>
                    <a:cubicBezTo>
                      <a:pt x="43910" y="8291"/>
                      <a:pt x="43860" y="8190"/>
                      <a:pt x="43860" y="8115"/>
                    </a:cubicBezTo>
                    <a:cubicBezTo>
                      <a:pt x="43885" y="8040"/>
                      <a:pt x="43835" y="7990"/>
                      <a:pt x="43760" y="7990"/>
                    </a:cubicBezTo>
                    <a:cubicBezTo>
                      <a:pt x="43710" y="7990"/>
                      <a:pt x="43659" y="8040"/>
                      <a:pt x="43659" y="8090"/>
                    </a:cubicBezTo>
                    <a:cubicBezTo>
                      <a:pt x="43634" y="8240"/>
                      <a:pt x="43684" y="8391"/>
                      <a:pt x="43785" y="8491"/>
                    </a:cubicBezTo>
                    <a:cubicBezTo>
                      <a:pt x="43835" y="8566"/>
                      <a:pt x="43910" y="8591"/>
                      <a:pt x="43985" y="8641"/>
                    </a:cubicBezTo>
                    <a:cubicBezTo>
                      <a:pt x="44010" y="8641"/>
                      <a:pt x="44060" y="8666"/>
                      <a:pt x="44060" y="8692"/>
                    </a:cubicBezTo>
                    <a:cubicBezTo>
                      <a:pt x="44085" y="8717"/>
                      <a:pt x="44085" y="8842"/>
                      <a:pt x="44060" y="8892"/>
                    </a:cubicBezTo>
                    <a:cubicBezTo>
                      <a:pt x="44060" y="8917"/>
                      <a:pt x="44060" y="8942"/>
                      <a:pt x="44060" y="8967"/>
                    </a:cubicBezTo>
                    <a:cubicBezTo>
                      <a:pt x="44060" y="9067"/>
                      <a:pt x="44035" y="9143"/>
                      <a:pt x="44035" y="9243"/>
                    </a:cubicBezTo>
                    <a:cubicBezTo>
                      <a:pt x="43459" y="9143"/>
                      <a:pt x="42958" y="9042"/>
                      <a:pt x="42532" y="8942"/>
                    </a:cubicBezTo>
                    <a:cubicBezTo>
                      <a:pt x="42557" y="8892"/>
                      <a:pt x="42607" y="8792"/>
                      <a:pt x="42632" y="8792"/>
                    </a:cubicBezTo>
                    <a:cubicBezTo>
                      <a:pt x="42657" y="8767"/>
                      <a:pt x="42707" y="8767"/>
                      <a:pt x="42732" y="8767"/>
                    </a:cubicBezTo>
                    <a:cubicBezTo>
                      <a:pt x="42763" y="8777"/>
                      <a:pt x="42794" y="8783"/>
                      <a:pt x="42825" y="8783"/>
                    </a:cubicBezTo>
                    <a:cubicBezTo>
                      <a:pt x="42870" y="8783"/>
                      <a:pt x="42914" y="8771"/>
                      <a:pt x="42958" y="8742"/>
                    </a:cubicBezTo>
                    <a:cubicBezTo>
                      <a:pt x="43108" y="8692"/>
                      <a:pt x="43208" y="8591"/>
                      <a:pt x="43283" y="8466"/>
                    </a:cubicBezTo>
                    <a:cubicBezTo>
                      <a:pt x="43309" y="8416"/>
                      <a:pt x="43283" y="8341"/>
                      <a:pt x="43233" y="8316"/>
                    </a:cubicBezTo>
                    <a:cubicBezTo>
                      <a:pt x="43220" y="8309"/>
                      <a:pt x="43205" y="8306"/>
                      <a:pt x="43189" y="8306"/>
                    </a:cubicBezTo>
                    <a:cubicBezTo>
                      <a:pt x="43146" y="8306"/>
                      <a:pt x="43101" y="8329"/>
                      <a:pt x="43083" y="8366"/>
                    </a:cubicBezTo>
                    <a:cubicBezTo>
                      <a:pt x="43033" y="8441"/>
                      <a:pt x="42983" y="8491"/>
                      <a:pt x="42882" y="8541"/>
                    </a:cubicBezTo>
                    <a:cubicBezTo>
                      <a:pt x="42857" y="8566"/>
                      <a:pt x="42807" y="8566"/>
                      <a:pt x="42757" y="8566"/>
                    </a:cubicBezTo>
                    <a:lnTo>
                      <a:pt x="43233" y="7589"/>
                    </a:lnTo>
                    <a:cubicBezTo>
                      <a:pt x="43291" y="7603"/>
                      <a:pt x="43357" y="7618"/>
                      <a:pt x="43422" y="7618"/>
                    </a:cubicBezTo>
                    <a:cubicBezTo>
                      <a:pt x="43470" y="7618"/>
                      <a:pt x="43517" y="7610"/>
                      <a:pt x="43559" y="7589"/>
                    </a:cubicBezTo>
                    <a:cubicBezTo>
                      <a:pt x="43684" y="7539"/>
                      <a:pt x="43785" y="7388"/>
                      <a:pt x="43810" y="7263"/>
                    </a:cubicBezTo>
                    <a:cubicBezTo>
                      <a:pt x="43810" y="7188"/>
                      <a:pt x="43760" y="7138"/>
                      <a:pt x="43710" y="7138"/>
                    </a:cubicBezTo>
                    <a:cubicBezTo>
                      <a:pt x="43634" y="7138"/>
                      <a:pt x="43584" y="7163"/>
                      <a:pt x="43584" y="7238"/>
                    </a:cubicBezTo>
                    <a:cubicBezTo>
                      <a:pt x="43584" y="7288"/>
                      <a:pt x="43534" y="7363"/>
                      <a:pt x="43459" y="7388"/>
                    </a:cubicBezTo>
                    <a:lnTo>
                      <a:pt x="43334" y="7388"/>
                    </a:lnTo>
                    <a:lnTo>
                      <a:pt x="43434" y="7163"/>
                    </a:lnTo>
                    <a:cubicBezTo>
                      <a:pt x="43459" y="7113"/>
                      <a:pt x="43434" y="7037"/>
                      <a:pt x="43384" y="7012"/>
                    </a:cubicBezTo>
                    <a:cubicBezTo>
                      <a:pt x="43370" y="7006"/>
                      <a:pt x="43355" y="7002"/>
                      <a:pt x="43339" y="7002"/>
                    </a:cubicBezTo>
                    <a:cubicBezTo>
                      <a:pt x="43297" y="7002"/>
                      <a:pt x="43252" y="7026"/>
                      <a:pt x="43233" y="7062"/>
                    </a:cubicBezTo>
                    <a:lnTo>
                      <a:pt x="42857" y="7839"/>
                    </a:lnTo>
                    <a:cubicBezTo>
                      <a:pt x="42782" y="7789"/>
                      <a:pt x="42757" y="7689"/>
                      <a:pt x="42782" y="7614"/>
                    </a:cubicBezTo>
                    <a:cubicBezTo>
                      <a:pt x="42807" y="7463"/>
                      <a:pt x="42908" y="7363"/>
                      <a:pt x="43008" y="7263"/>
                    </a:cubicBezTo>
                    <a:cubicBezTo>
                      <a:pt x="43058" y="7213"/>
                      <a:pt x="43058" y="7138"/>
                      <a:pt x="43008" y="7113"/>
                    </a:cubicBezTo>
                    <a:cubicBezTo>
                      <a:pt x="42983" y="7087"/>
                      <a:pt x="42951" y="7075"/>
                      <a:pt x="42920" y="7075"/>
                    </a:cubicBezTo>
                    <a:cubicBezTo>
                      <a:pt x="42889" y="7075"/>
                      <a:pt x="42857" y="7087"/>
                      <a:pt x="42832" y="7113"/>
                    </a:cubicBezTo>
                    <a:cubicBezTo>
                      <a:pt x="42732" y="7238"/>
                      <a:pt x="42607" y="7363"/>
                      <a:pt x="42557" y="7539"/>
                    </a:cubicBezTo>
                    <a:cubicBezTo>
                      <a:pt x="42532" y="7714"/>
                      <a:pt x="42582" y="7940"/>
                      <a:pt x="42757" y="8040"/>
                    </a:cubicBezTo>
                    <a:lnTo>
                      <a:pt x="42557" y="8466"/>
                    </a:lnTo>
                    <a:cubicBezTo>
                      <a:pt x="42543" y="8470"/>
                      <a:pt x="42529" y="8472"/>
                      <a:pt x="42515" y="8472"/>
                    </a:cubicBezTo>
                    <a:cubicBezTo>
                      <a:pt x="42447" y="8472"/>
                      <a:pt x="42372" y="8428"/>
                      <a:pt x="42331" y="8366"/>
                    </a:cubicBezTo>
                    <a:cubicBezTo>
                      <a:pt x="42256" y="8265"/>
                      <a:pt x="42256" y="8140"/>
                      <a:pt x="42281" y="8065"/>
                    </a:cubicBezTo>
                    <a:cubicBezTo>
                      <a:pt x="42281" y="7940"/>
                      <a:pt x="42331" y="7839"/>
                      <a:pt x="42381" y="7714"/>
                    </a:cubicBezTo>
                    <a:cubicBezTo>
                      <a:pt x="42406" y="7664"/>
                      <a:pt x="42381" y="7589"/>
                      <a:pt x="42331" y="7564"/>
                    </a:cubicBezTo>
                    <a:cubicBezTo>
                      <a:pt x="42312" y="7557"/>
                      <a:pt x="42295" y="7554"/>
                      <a:pt x="42279" y="7554"/>
                    </a:cubicBezTo>
                    <a:cubicBezTo>
                      <a:pt x="42232" y="7554"/>
                      <a:pt x="42199" y="7582"/>
                      <a:pt x="42181" y="7639"/>
                    </a:cubicBezTo>
                    <a:cubicBezTo>
                      <a:pt x="42131" y="7764"/>
                      <a:pt x="42080" y="7889"/>
                      <a:pt x="42055" y="8040"/>
                    </a:cubicBezTo>
                    <a:cubicBezTo>
                      <a:pt x="42030" y="8215"/>
                      <a:pt x="42055" y="8391"/>
                      <a:pt x="42156" y="8491"/>
                    </a:cubicBezTo>
                    <a:cubicBezTo>
                      <a:pt x="42181" y="8541"/>
                      <a:pt x="42231" y="8591"/>
                      <a:pt x="42306" y="8616"/>
                    </a:cubicBezTo>
                    <a:cubicBezTo>
                      <a:pt x="42331" y="8641"/>
                      <a:pt x="42381" y="8666"/>
                      <a:pt x="42431" y="8666"/>
                    </a:cubicBezTo>
                    <a:cubicBezTo>
                      <a:pt x="42381" y="8742"/>
                      <a:pt x="42356" y="8817"/>
                      <a:pt x="42331" y="8892"/>
                    </a:cubicBezTo>
                    <a:cubicBezTo>
                      <a:pt x="42055" y="8817"/>
                      <a:pt x="41830" y="8742"/>
                      <a:pt x="41604" y="8666"/>
                    </a:cubicBezTo>
                    <a:cubicBezTo>
                      <a:pt x="41604" y="8641"/>
                      <a:pt x="41604" y="8591"/>
                      <a:pt x="41579" y="8566"/>
                    </a:cubicBezTo>
                    <a:cubicBezTo>
                      <a:pt x="41579" y="8541"/>
                      <a:pt x="41579" y="8491"/>
                      <a:pt x="41579" y="8466"/>
                    </a:cubicBezTo>
                    <a:cubicBezTo>
                      <a:pt x="41554" y="8366"/>
                      <a:pt x="41529" y="8165"/>
                      <a:pt x="41579" y="8115"/>
                    </a:cubicBezTo>
                    <a:cubicBezTo>
                      <a:pt x="41604" y="8090"/>
                      <a:pt x="41654" y="8065"/>
                      <a:pt x="41730" y="8015"/>
                    </a:cubicBezTo>
                    <a:cubicBezTo>
                      <a:pt x="41830" y="7965"/>
                      <a:pt x="41930" y="7915"/>
                      <a:pt x="42005" y="7789"/>
                    </a:cubicBezTo>
                    <a:cubicBezTo>
                      <a:pt x="42156" y="7614"/>
                      <a:pt x="42231" y="7363"/>
                      <a:pt x="42231" y="7138"/>
                    </a:cubicBezTo>
                    <a:cubicBezTo>
                      <a:pt x="42231" y="7037"/>
                      <a:pt x="42156" y="6962"/>
                      <a:pt x="42055" y="6962"/>
                    </a:cubicBezTo>
                    <a:cubicBezTo>
                      <a:pt x="41955" y="6987"/>
                      <a:pt x="41855" y="7062"/>
                      <a:pt x="41880" y="7163"/>
                    </a:cubicBezTo>
                    <a:cubicBezTo>
                      <a:pt x="41880" y="7313"/>
                      <a:pt x="41830" y="7438"/>
                      <a:pt x="41730" y="7564"/>
                    </a:cubicBezTo>
                    <a:cubicBezTo>
                      <a:pt x="41704" y="7614"/>
                      <a:pt x="41629" y="7664"/>
                      <a:pt x="41579" y="7689"/>
                    </a:cubicBezTo>
                    <a:lnTo>
                      <a:pt x="41479" y="5935"/>
                    </a:lnTo>
                    <a:cubicBezTo>
                      <a:pt x="41654" y="5935"/>
                      <a:pt x="41805" y="5834"/>
                      <a:pt x="41930" y="5709"/>
                    </a:cubicBezTo>
                    <a:cubicBezTo>
                      <a:pt x="42080" y="5509"/>
                      <a:pt x="42105" y="5258"/>
                      <a:pt x="42005" y="5032"/>
                    </a:cubicBezTo>
                    <a:cubicBezTo>
                      <a:pt x="41986" y="4956"/>
                      <a:pt x="41923" y="4923"/>
                      <a:pt x="41850" y="4923"/>
                    </a:cubicBezTo>
                    <a:cubicBezTo>
                      <a:pt x="41827" y="4923"/>
                      <a:pt x="41803" y="4926"/>
                      <a:pt x="41780" y="4932"/>
                    </a:cubicBezTo>
                    <a:cubicBezTo>
                      <a:pt x="41679" y="4982"/>
                      <a:pt x="41654" y="5082"/>
                      <a:pt x="41679" y="5183"/>
                    </a:cubicBezTo>
                    <a:cubicBezTo>
                      <a:pt x="41730" y="5283"/>
                      <a:pt x="41704" y="5383"/>
                      <a:pt x="41654" y="5483"/>
                    </a:cubicBezTo>
                    <a:cubicBezTo>
                      <a:pt x="41604" y="5534"/>
                      <a:pt x="41529" y="5559"/>
                      <a:pt x="41454" y="5584"/>
                    </a:cubicBezTo>
                    <a:lnTo>
                      <a:pt x="41429" y="5208"/>
                    </a:lnTo>
                    <a:cubicBezTo>
                      <a:pt x="41429" y="5108"/>
                      <a:pt x="41354" y="5032"/>
                      <a:pt x="41253" y="5032"/>
                    </a:cubicBezTo>
                    <a:cubicBezTo>
                      <a:pt x="41153" y="5032"/>
                      <a:pt x="41078" y="5133"/>
                      <a:pt x="41078" y="5233"/>
                    </a:cubicBezTo>
                    <a:lnTo>
                      <a:pt x="41153" y="6611"/>
                    </a:lnTo>
                    <a:cubicBezTo>
                      <a:pt x="41028" y="6611"/>
                      <a:pt x="40902" y="6461"/>
                      <a:pt x="40852" y="6311"/>
                    </a:cubicBezTo>
                    <a:cubicBezTo>
                      <a:pt x="40802" y="6110"/>
                      <a:pt x="40852" y="5884"/>
                      <a:pt x="40902" y="5659"/>
                    </a:cubicBezTo>
                    <a:cubicBezTo>
                      <a:pt x="40928" y="5559"/>
                      <a:pt x="40852" y="5483"/>
                      <a:pt x="40777" y="5458"/>
                    </a:cubicBezTo>
                    <a:cubicBezTo>
                      <a:pt x="40760" y="5454"/>
                      <a:pt x="40743" y="5452"/>
                      <a:pt x="40726" y="5452"/>
                    </a:cubicBezTo>
                    <a:cubicBezTo>
                      <a:pt x="40645" y="5452"/>
                      <a:pt x="40572" y="5501"/>
                      <a:pt x="40552" y="5584"/>
                    </a:cubicBezTo>
                    <a:cubicBezTo>
                      <a:pt x="40501" y="5834"/>
                      <a:pt x="40426" y="6135"/>
                      <a:pt x="40501" y="6411"/>
                    </a:cubicBezTo>
                    <a:cubicBezTo>
                      <a:pt x="40577" y="6712"/>
                      <a:pt x="40852" y="6962"/>
                      <a:pt x="41153" y="6962"/>
                    </a:cubicBezTo>
                    <a:lnTo>
                      <a:pt x="41178" y="6962"/>
                    </a:lnTo>
                    <a:lnTo>
                      <a:pt x="41203" y="7714"/>
                    </a:lnTo>
                    <a:cubicBezTo>
                      <a:pt x="41159" y="7773"/>
                      <a:pt x="41081" y="7797"/>
                      <a:pt x="40998" y="7797"/>
                    </a:cubicBezTo>
                    <a:cubicBezTo>
                      <a:pt x="40940" y="7797"/>
                      <a:pt x="40879" y="7785"/>
                      <a:pt x="40827" y="7764"/>
                    </a:cubicBezTo>
                    <a:cubicBezTo>
                      <a:pt x="40627" y="7689"/>
                      <a:pt x="40527" y="7488"/>
                      <a:pt x="40501" y="7388"/>
                    </a:cubicBezTo>
                    <a:cubicBezTo>
                      <a:pt x="40426" y="7213"/>
                      <a:pt x="40401" y="6987"/>
                      <a:pt x="40376" y="6787"/>
                    </a:cubicBezTo>
                    <a:cubicBezTo>
                      <a:pt x="40351" y="6712"/>
                      <a:pt x="40276" y="6636"/>
                      <a:pt x="40176" y="6636"/>
                    </a:cubicBezTo>
                    <a:cubicBezTo>
                      <a:pt x="40075" y="6661"/>
                      <a:pt x="40000" y="6737"/>
                      <a:pt x="40025" y="6837"/>
                    </a:cubicBezTo>
                    <a:cubicBezTo>
                      <a:pt x="40050" y="7062"/>
                      <a:pt x="40075" y="7288"/>
                      <a:pt x="40151" y="7514"/>
                    </a:cubicBezTo>
                    <a:cubicBezTo>
                      <a:pt x="40276" y="7789"/>
                      <a:pt x="40451" y="7990"/>
                      <a:pt x="40677" y="8090"/>
                    </a:cubicBezTo>
                    <a:cubicBezTo>
                      <a:pt x="40777" y="8140"/>
                      <a:pt x="40877" y="8165"/>
                      <a:pt x="40978" y="8165"/>
                    </a:cubicBezTo>
                    <a:cubicBezTo>
                      <a:pt x="41053" y="8165"/>
                      <a:pt x="41128" y="8140"/>
                      <a:pt x="41203" y="8115"/>
                    </a:cubicBezTo>
                    <a:lnTo>
                      <a:pt x="41203" y="8115"/>
                    </a:lnTo>
                    <a:cubicBezTo>
                      <a:pt x="41178" y="8240"/>
                      <a:pt x="41203" y="8391"/>
                      <a:pt x="41228" y="8491"/>
                    </a:cubicBezTo>
                    <a:cubicBezTo>
                      <a:pt x="41228" y="8516"/>
                      <a:pt x="41228" y="8516"/>
                      <a:pt x="41228" y="8516"/>
                    </a:cubicBezTo>
                    <a:cubicBezTo>
                      <a:pt x="39674" y="7839"/>
                      <a:pt x="39123" y="6862"/>
                      <a:pt x="35263" y="5233"/>
                    </a:cubicBezTo>
                    <a:cubicBezTo>
                      <a:pt x="34064" y="4725"/>
                      <a:pt x="32657" y="4527"/>
                      <a:pt x="31142" y="4527"/>
                    </a:cubicBezTo>
                    <a:cubicBezTo>
                      <a:pt x="29968" y="4527"/>
                      <a:pt x="28728" y="4646"/>
                      <a:pt x="27469" y="4832"/>
                    </a:cubicBezTo>
                    <a:cubicBezTo>
                      <a:pt x="27444" y="4782"/>
                      <a:pt x="27419" y="4732"/>
                      <a:pt x="27394" y="4681"/>
                    </a:cubicBezTo>
                    <a:cubicBezTo>
                      <a:pt x="27444" y="4681"/>
                      <a:pt x="27494" y="4656"/>
                      <a:pt x="27544" y="4656"/>
                    </a:cubicBezTo>
                    <a:cubicBezTo>
                      <a:pt x="27594" y="4631"/>
                      <a:pt x="27644" y="4581"/>
                      <a:pt x="27694" y="4531"/>
                    </a:cubicBezTo>
                    <a:cubicBezTo>
                      <a:pt x="27795" y="4431"/>
                      <a:pt x="27845" y="4280"/>
                      <a:pt x="27845" y="4080"/>
                    </a:cubicBezTo>
                    <a:cubicBezTo>
                      <a:pt x="27845" y="3955"/>
                      <a:pt x="27820" y="3804"/>
                      <a:pt x="27770" y="3679"/>
                    </a:cubicBezTo>
                    <a:cubicBezTo>
                      <a:pt x="27751" y="3623"/>
                      <a:pt x="27718" y="3594"/>
                      <a:pt x="27681" y="3594"/>
                    </a:cubicBezTo>
                    <a:cubicBezTo>
                      <a:pt x="27669" y="3594"/>
                      <a:pt x="27657" y="3597"/>
                      <a:pt x="27644" y="3604"/>
                    </a:cubicBezTo>
                    <a:cubicBezTo>
                      <a:pt x="27569" y="3604"/>
                      <a:pt x="27544" y="3679"/>
                      <a:pt x="27569" y="3729"/>
                    </a:cubicBezTo>
                    <a:cubicBezTo>
                      <a:pt x="27594" y="3854"/>
                      <a:pt x="27619" y="3980"/>
                      <a:pt x="27619" y="4105"/>
                    </a:cubicBezTo>
                    <a:cubicBezTo>
                      <a:pt x="27619" y="4155"/>
                      <a:pt x="27619" y="4306"/>
                      <a:pt x="27544" y="4381"/>
                    </a:cubicBezTo>
                    <a:cubicBezTo>
                      <a:pt x="27488" y="4437"/>
                      <a:pt x="27417" y="4465"/>
                      <a:pt x="27354" y="4465"/>
                    </a:cubicBezTo>
                    <a:cubicBezTo>
                      <a:pt x="27333" y="4465"/>
                      <a:pt x="27312" y="4462"/>
                      <a:pt x="27293" y="4456"/>
                    </a:cubicBezTo>
                    <a:lnTo>
                      <a:pt x="27143" y="4005"/>
                    </a:lnTo>
                    <a:cubicBezTo>
                      <a:pt x="27318" y="3930"/>
                      <a:pt x="27419" y="3729"/>
                      <a:pt x="27394" y="3554"/>
                    </a:cubicBezTo>
                    <a:cubicBezTo>
                      <a:pt x="27369" y="3353"/>
                      <a:pt x="27268" y="3203"/>
                      <a:pt x="27168" y="3077"/>
                    </a:cubicBezTo>
                    <a:cubicBezTo>
                      <a:pt x="27153" y="3048"/>
                      <a:pt x="27122" y="3036"/>
                      <a:pt x="27088" y="3036"/>
                    </a:cubicBezTo>
                    <a:cubicBezTo>
                      <a:pt x="27064" y="3036"/>
                      <a:pt x="27038" y="3042"/>
                      <a:pt x="27018" y="3052"/>
                    </a:cubicBezTo>
                    <a:cubicBezTo>
                      <a:pt x="26968" y="3103"/>
                      <a:pt x="26943" y="3153"/>
                      <a:pt x="26993" y="3203"/>
                    </a:cubicBezTo>
                    <a:cubicBezTo>
                      <a:pt x="27068" y="3328"/>
                      <a:pt x="27143" y="3453"/>
                      <a:pt x="27168" y="3579"/>
                    </a:cubicBezTo>
                    <a:cubicBezTo>
                      <a:pt x="27168" y="3654"/>
                      <a:pt x="27143" y="3779"/>
                      <a:pt x="27068" y="3804"/>
                    </a:cubicBezTo>
                    <a:lnTo>
                      <a:pt x="26792" y="3002"/>
                    </a:lnTo>
                    <a:cubicBezTo>
                      <a:pt x="26772" y="2961"/>
                      <a:pt x="26718" y="2920"/>
                      <a:pt x="26671" y="2920"/>
                    </a:cubicBezTo>
                    <a:cubicBezTo>
                      <a:pt x="26661" y="2920"/>
                      <a:pt x="26651" y="2922"/>
                      <a:pt x="26642" y="2927"/>
                    </a:cubicBezTo>
                    <a:cubicBezTo>
                      <a:pt x="26592" y="2952"/>
                      <a:pt x="26542" y="3027"/>
                      <a:pt x="26567" y="3077"/>
                    </a:cubicBezTo>
                    <a:lnTo>
                      <a:pt x="26642" y="3303"/>
                    </a:lnTo>
                    <a:cubicBezTo>
                      <a:pt x="26617" y="3303"/>
                      <a:pt x="26567" y="3303"/>
                      <a:pt x="26516" y="3278"/>
                    </a:cubicBezTo>
                    <a:cubicBezTo>
                      <a:pt x="26466" y="3253"/>
                      <a:pt x="26416" y="3178"/>
                      <a:pt x="26416" y="3128"/>
                    </a:cubicBezTo>
                    <a:cubicBezTo>
                      <a:pt x="26416" y="3052"/>
                      <a:pt x="26366" y="3002"/>
                      <a:pt x="26316" y="3002"/>
                    </a:cubicBezTo>
                    <a:cubicBezTo>
                      <a:pt x="26241" y="3002"/>
                      <a:pt x="26191" y="3052"/>
                      <a:pt x="26191" y="3103"/>
                    </a:cubicBezTo>
                    <a:cubicBezTo>
                      <a:pt x="26191" y="3253"/>
                      <a:pt x="26291" y="3403"/>
                      <a:pt x="26416" y="3478"/>
                    </a:cubicBezTo>
                    <a:cubicBezTo>
                      <a:pt x="26475" y="3508"/>
                      <a:pt x="26534" y="3520"/>
                      <a:pt x="26592" y="3520"/>
                    </a:cubicBezTo>
                    <a:cubicBezTo>
                      <a:pt x="26634" y="3520"/>
                      <a:pt x="26675" y="3514"/>
                      <a:pt x="26717" y="3504"/>
                    </a:cubicBezTo>
                    <a:lnTo>
                      <a:pt x="27093" y="4531"/>
                    </a:lnTo>
                    <a:cubicBezTo>
                      <a:pt x="27043" y="4531"/>
                      <a:pt x="26993" y="4506"/>
                      <a:pt x="26968" y="4506"/>
                    </a:cubicBezTo>
                    <a:cubicBezTo>
                      <a:pt x="26892" y="4456"/>
                      <a:pt x="26817" y="4381"/>
                      <a:pt x="26792" y="4306"/>
                    </a:cubicBezTo>
                    <a:cubicBezTo>
                      <a:pt x="26773" y="4249"/>
                      <a:pt x="26740" y="4221"/>
                      <a:pt x="26693" y="4221"/>
                    </a:cubicBezTo>
                    <a:cubicBezTo>
                      <a:pt x="26678" y="4221"/>
                      <a:pt x="26661" y="4224"/>
                      <a:pt x="26642" y="4230"/>
                    </a:cubicBezTo>
                    <a:cubicBezTo>
                      <a:pt x="26592" y="4255"/>
                      <a:pt x="26567" y="4306"/>
                      <a:pt x="26592" y="4381"/>
                    </a:cubicBezTo>
                    <a:cubicBezTo>
                      <a:pt x="26617" y="4506"/>
                      <a:pt x="26717" y="4606"/>
                      <a:pt x="26867" y="4681"/>
                    </a:cubicBezTo>
                    <a:cubicBezTo>
                      <a:pt x="26943" y="4732"/>
                      <a:pt x="27018" y="4732"/>
                      <a:pt x="27068" y="4757"/>
                    </a:cubicBezTo>
                    <a:cubicBezTo>
                      <a:pt x="27118" y="4757"/>
                      <a:pt x="27168" y="4757"/>
                      <a:pt x="27193" y="4782"/>
                    </a:cubicBezTo>
                    <a:cubicBezTo>
                      <a:pt x="27218" y="4782"/>
                      <a:pt x="27218" y="4832"/>
                      <a:pt x="27243" y="4882"/>
                    </a:cubicBezTo>
                    <a:cubicBezTo>
                      <a:pt x="26943" y="4932"/>
                      <a:pt x="26617" y="4982"/>
                      <a:pt x="26316" y="5032"/>
                    </a:cubicBezTo>
                    <a:cubicBezTo>
                      <a:pt x="26341" y="4982"/>
                      <a:pt x="26366" y="4907"/>
                      <a:pt x="26366" y="4832"/>
                    </a:cubicBezTo>
                    <a:cubicBezTo>
                      <a:pt x="26366" y="4782"/>
                      <a:pt x="26341" y="4732"/>
                      <a:pt x="26266" y="4732"/>
                    </a:cubicBezTo>
                    <a:cubicBezTo>
                      <a:pt x="26257" y="4727"/>
                      <a:pt x="26248" y="4725"/>
                      <a:pt x="26239" y="4725"/>
                    </a:cubicBezTo>
                    <a:cubicBezTo>
                      <a:pt x="26199" y="4725"/>
                      <a:pt x="26161" y="4770"/>
                      <a:pt x="26140" y="4832"/>
                    </a:cubicBezTo>
                    <a:cubicBezTo>
                      <a:pt x="26140" y="4907"/>
                      <a:pt x="26090" y="5007"/>
                      <a:pt x="26040" y="5057"/>
                    </a:cubicBezTo>
                    <a:cubicBezTo>
                      <a:pt x="26015" y="5082"/>
                      <a:pt x="25990" y="5082"/>
                      <a:pt x="25990" y="5108"/>
                    </a:cubicBezTo>
                    <a:lnTo>
                      <a:pt x="25915" y="5108"/>
                    </a:lnTo>
                    <a:lnTo>
                      <a:pt x="26015" y="4055"/>
                    </a:lnTo>
                    <a:cubicBezTo>
                      <a:pt x="26115" y="4055"/>
                      <a:pt x="26216" y="4005"/>
                      <a:pt x="26291" y="3930"/>
                    </a:cubicBezTo>
                    <a:cubicBezTo>
                      <a:pt x="26416" y="3829"/>
                      <a:pt x="26466" y="3679"/>
                      <a:pt x="26416" y="3529"/>
                    </a:cubicBezTo>
                    <a:cubicBezTo>
                      <a:pt x="26396" y="3488"/>
                      <a:pt x="26359" y="3447"/>
                      <a:pt x="26305" y="3447"/>
                    </a:cubicBezTo>
                    <a:cubicBezTo>
                      <a:pt x="26293" y="3447"/>
                      <a:pt x="26280" y="3449"/>
                      <a:pt x="26266" y="3453"/>
                    </a:cubicBezTo>
                    <a:cubicBezTo>
                      <a:pt x="26216" y="3478"/>
                      <a:pt x="26191" y="3529"/>
                      <a:pt x="26191" y="3604"/>
                    </a:cubicBezTo>
                    <a:cubicBezTo>
                      <a:pt x="26216" y="3654"/>
                      <a:pt x="26191" y="3729"/>
                      <a:pt x="26140" y="3779"/>
                    </a:cubicBezTo>
                    <a:cubicBezTo>
                      <a:pt x="26115" y="3804"/>
                      <a:pt x="26065" y="3829"/>
                      <a:pt x="26015" y="3829"/>
                    </a:cubicBezTo>
                    <a:lnTo>
                      <a:pt x="26040" y="3579"/>
                    </a:lnTo>
                    <a:cubicBezTo>
                      <a:pt x="26040" y="3529"/>
                      <a:pt x="25990" y="3478"/>
                      <a:pt x="25940" y="3478"/>
                    </a:cubicBezTo>
                    <a:cubicBezTo>
                      <a:pt x="25931" y="3474"/>
                      <a:pt x="25921" y="3472"/>
                      <a:pt x="25912" y="3472"/>
                    </a:cubicBezTo>
                    <a:cubicBezTo>
                      <a:pt x="25866" y="3472"/>
                      <a:pt x="25815" y="3517"/>
                      <a:pt x="25815" y="3579"/>
                    </a:cubicBezTo>
                    <a:lnTo>
                      <a:pt x="25765" y="4431"/>
                    </a:lnTo>
                    <a:cubicBezTo>
                      <a:pt x="25664" y="4406"/>
                      <a:pt x="25614" y="4306"/>
                      <a:pt x="25589" y="4230"/>
                    </a:cubicBezTo>
                    <a:cubicBezTo>
                      <a:pt x="25589" y="4105"/>
                      <a:pt x="25639" y="3955"/>
                      <a:pt x="25689" y="3829"/>
                    </a:cubicBezTo>
                    <a:cubicBezTo>
                      <a:pt x="25689" y="3779"/>
                      <a:pt x="25664" y="3704"/>
                      <a:pt x="25614" y="3679"/>
                    </a:cubicBezTo>
                    <a:cubicBezTo>
                      <a:pt x="25605" y="3674"/>
                      <a:pt x="25595" y="3672"/>
                      <a:pt x="25585" y="3672"/>
                    </a:cubicBezTo>
                    <a:cubicBezTo>
                      <a:pt x="25538" y="3672"/>
                      <a:pt x="25484" y="3713"/>
                      <a:pt x="25464" y="3754"/>
                    </a:cubicBezTo>
                    <a:cubicBezTo>
                      <a:pt x="25414" y="3905"/>
                      <a:pt x="25338" y="4080"/>
                      <a:pt x="25364" y="4255"/>
                    </a:cubicBezTo>
                    <a:cubicBezTo>
                      <a:pt x="25389" y="4431"/>
                      <a:pt x="25539" y="4631"/>
                      <a:pt x="25714" y="4656"/>
                    </a:cubicBezTo>
                    <a:lnTo>
                      <a:pt x="25739" y="4656"/>
                    </a:lnTo>
                    <a:lnTo>
                      <a:pt x="25714" y="5108"/>
                    </a:lnTo>
                    <a:lnTo>
                      <a:pt x="25689" y="5108"/>
                    </a:lnTo>
                    <a:cubicBezTo>
                      <a:pt x="25664" y="5133"/>
                      <a:pt x="25627" y="5145"/>
                      <a:pt x="25586" y="5145"/>
                    </a:cubicBezTo>
                    <a:cubicBezTo>
                      <a:pt x="25545" y="5145"/>
                      <a:pt x="25501" y="5133"/>
                      <a:pt x="25464" y="5108"/>
                    </a:cubicBezTo>
                    <a:cubicBezTo>
                      <a:pt x="25338" y="5032"/>
                      <a:pt x="25313" y="4907"/>
                      <a:pt x="25288" y="4857"/>
                    </a:cubicBezTo>
                    <a:cubicBezTo>
                      <a:pt x="25263" y="4732"/>
                      <a:pt x="25263" y="4606"/>
                      <a:pt x="25263" y="4481"/>
                    </a:cubicBezTo>
                    <a:cubicBezTo>
                      <a:pt x="25263" y="4431"/>
                      <a:pt x="25213" y="4381"/>
                      <a:pt x="25163" y="4381"/>
                    </a:cubicBezTo>
                    <a:cubicBezTo>
                      <a:pt x="25150" y="4376"/>
                      <a:pt x="25137" y="4374"/>
                      <a:pt x="25126" y="4374"/>
                    </a:cubicBezTo>
                    <a:cubicBezTo>
                      <a:pt x="25072" y="4374"/>
                      <a:pt x="25038" y="4419"/>
                      <a:pt x="25038" y="4481"/>
                    </a:cubicBezTo>
                    <a:cubicBezTo>
                      <a:pt x="25038" y="4606"/>
                      <a:pt x="25038" y="4757"/>
                      <a:pt x="25063" y="4907"/>
                    </a:cubicBezTo>
                    <a:cubicBezTo>
                      <a:pt x="25113" y="5032"/>
                      <a:pt x="25188" y="5158"/>
                      <a:pt x="25263" y="5233"/>
                    </a:cubicBezTo>
                    <a:cubicBezTo>
                      <a:pt x="25088" y="5283"/>
                      <a:pt x="24912" y="5308"/>
                      <a:pt x="24737" y="5358"/>
                    </a:cubicBezTo>
                    <a:cubicBezTo>
                      <a:pt x="24687" y="5283"/>
                      <a:pt x="24662" y="5183"/>
                      <a:pt x="24662" y="5158"/>
                    </a:cubicBezTo>
                    <a:cubicBezTo>
                      <a:pt x="24662" y="5108"/>
                      <a:pt x="24712" y="5057"/>
                      <a:pt x="24762" y="5007"/>
                    </a:cubicBezTo>
                    <a:cubicBezTo>
                      <a:pt x="24837" y="4932"/>
                      <a:pt x="24912" y="4832"/>
                      <a:pt x="24963" y="4681"/>
                    </a:cubicBezTo>
                    <a:cubicBezTo>
                      <a:pt x="25013" y="4456"/>
                      <a:pt x="25013" y="4205"/>
                      <a:pt x="24912" y="4005"/>
                    </a:cubicBezTo>
                    <a:cubicBezTo>
                      <a:pt x="24874" y="3928"/>
                      <a:pt x="24807" y="3895"/>
                      <a:pt x="24732" y="3895"/>
                    </a:cubicBezTo>
                    <a:cubicBezTo>
                      <a:pt x="24709" y="3895"/>
                      <a:pt x="24685" y="3899"/>
                      <a:pt x="24662" y="3905"/>
                    </a:cubicBezTo>
                    <a:cubicBezTo>
                      <a:pt x="24587" y="3955"/>
                      <a:pt x="24536" y="4055"/>
                      <a:pt x="24587" y="4155"/>
                    </a:cubicBezTo>
                    <a:cubicBezTo>
                      <a:pt x="24637" y="4280"/>
                      <a:pt x="24662" y="4431"/>
                      <a:pt x="24612" y="4581"/>
                    </a:cubicBezTo>
                    <a:cubicBezTo>
                      <a:pt x="24587" y="4656"/>
                      <a:pt x="24536" y="4707"/>
                      <a:pt x="24511" y="4757"/>
                    </a:cubicBezTo>
                    <a:lnTo>
                      <a:pt x="23760" y="3153"/>
                    </a:lnTo>
                    <a:cubicBezTo>
                      <a:pt x="23910" y="3077"/>
                      <a:pt x="24035" y="2952"/>
                      <a:pt x="24110" y="2777"/>
                    </a:cubicBezTo>
                    <a:cubicBezTo>
                      <a:pt x="24161" y="2551"/>
                      <a:pt x="24110" y="2275"/>
                      <a:pt x="23935" y="2125"/>
                    </a:cubicBezTo>
                    <a:cubicBezTo>
                      <a:pt x="23897" y="2087"/>
                      <a:pt x="23854" y="2069"/>
                      <a:pt x="23810" y="2069"/>
                    </a:cubicBezTo>
                    <a:cubicBezTo>
                      <a:pt x="23766" y="2069"/>
                      <a:pt x="23722" y="2087"/>
                      <a:pt x="23684" y="2125"/>
                    </a:cubicBezTo>
                    <a:cubicBezTo>
                      <a:pt x="23609" y="2200"/>
                      <a:pt x="23609" y="2300"/>
                      <a:pt x="23684" y="2376"/>
                    </a:cubicBezTo>
                    <a:cubicBezTo>
                      <a:pt x="23760" y="2451"/>
                      <a:pt x="23785" y="2576"/>
                      <a:pt x="23760" y="2676"/>
                    </a:cubicBezTo>
                    <a:cubicBezTo>
                      <a:pt x="23734" y="2752"/>
                      <a:pt x="23684" y="2802"/>
                      <a:pt x="23609" y="2827"/>
                    </a:cubicBezTo>
                    <a:lnTo>
                      <a:pt x="23459" y="2501"/>
                    </a:lnTo>
                    <a:cubicBezTo>
                      <a:pt x="23420" y="2424"/>
                      <a:pt x="23353" y="2392"/>
                      <a:pt x="23278" y="2392"/>
                    </a:cubicBezTo>
                    <a:cubicBezTo>
                      <a:pt x="23255" y="2392"/>
                      <a:pt x="23232" y="2395"/>
                      <a:pt x="23208" y="2401"/>
                    </a:cubicBezTo>
                    <a:cubicBezTo>
                      <a:pt x="23133" y="2451"/>
                      <a:pt x="23083" y="2551"/>
                      <a:pt x="23133" y="2651"/>
                    </a:cubicBezTo>
                    <a:lnTo>
                      <a:pt x="23709" y="3905"/>
                    </a:lnTo>
                    <a:cubicBezTo>
                      <a:pt x="23686" y="3914"/>
                      <a:pt x="23662" y="3918"/>
                      <a:pt x="23636" y="3918"/>
                    </a:cubicBezTo>
                    <a:cubicBezTo>
                      <a:pt x="23523" y="3918"/>
                      <a:pt x="23395" y="3836"/>
                      <a:pt x="23333" y="3754"/>
                    </a:cubicBezTo>
                    <a:cubicBezTo>
                      <a:pt x="23208" y="3579"/>
                      <a:pt x="23158" y="3328"/>
                      <a:pt x="23133" y="3128"/>
                    </a:cubicBezTo>
                    <a:cubicBezTo>
                      <a:pt x="23111" y="3040"/>
                      <a:pt x="23052" y="2972"/>
                      <a:pt x="22971" y="2972"/>
                    </a:cubicBezTo>
                    <a:cubicBezTo>
                      <a:pt x="22958" y="2972"/>
                      <a:pt x="22946" y="2974"/>
                      <a:pt x="22932" y="2977"/>
                    </a:cubicBezTo>
                    <a:cubicBezTo>
                      <a:pt x="22832" y="2977"/>
                      <a:pt x="22757" y="3077"/>
                      <a:pt x="22782" y="3178"/>
                    </a:cubicBezTo>
                    <a:cubicBezTo>
                      <a:pt x="22807" y="3428"/>
                      <a:pt x="22857" y="3729"/>
                      <a:pt x="23033" y="3980"/>
                    </a:cubicBezTo>
                    <a:cubicBezTo>
                      <a:pt x="23164" y="4149"/>
                      <a:pt x="23395" y="4276"/>
                      <a:pt x="23618" y="4276"/>
                    </a:cubicBezTo>
                    <a:cubicBezTo>
                      <a:pt x="23692" y="4276"/>
                      <a:pt x="23766" y="4262"/>
                      <a:pt x="23835" y="4230"/>
                    </a:cubicBezTo>
                    <a:lnTo>
                      <a:pt x="23860" y="4230"/>
                    </a:lnTo>
                    <a:lnTo>
                      <a:pt x="24161" y="4907"/>
                    </a:lnTo>
                    <a:cubicBezTo>
                      <a:pt x="24110" y="5032"/>
                      <a:pt x="23985" y="5108"/>
                      <a:pt x="23835" y="5108"/>
                    </a:cubicBezTo>
                    <a:cubicBezTo>
                      <a:pt x="23634" y="5082"/>
                      <a:pt x="23459" y="4957"/>
                      <a:pt x="23384" y="4882"/>
                    </a:cubicBezTo>
                    <a:cubicBezTo>
                      <a:pt x="23258" y="4732"/>
                      <a:pt x="23158" y="4556"/>
                      <a:pt x="23058" y="4381"/>
                    </a:cubicBezTo>
                    <a:cubicBezTo>
                      <a:pt x="23024" y="4314"/>
                      <a:pt x="22969" y="4280"/>
                      <a:pt x="22906" y="4280"/>
                    </a:cubicBezTo>
                    <a:cubicBezTo>
                      <a:pt x="22874" y="4280"/>
                      <a:pt x="22841" y="4289"/>
                      <a:pt x="22807" y="4306"/>
                    </a:cubicBezTo>
                    <a:cubicBezTo>
                      <a:pt x="22732" y="4356"/>
                      <a:pt x="22682" y="4456"/>
                      <a:pt x="22732" y="4556"/>
                    </a:cubicBezTo>
                    <a:cubicBezTo>
                      <a:pt x="22857" y="4732"/>
                      <a:pt x="22958" y="4932"/>
                      <a:pt x="23133" y="5108"/>
                    </a:cubicBezTo>
                    <a:cubicBezTo>
                      <a:pt x="23333" y="5333"/>
                      <a:pt x="23559" y="5458"/>
                      <a:pt x="23810" y="5458"/>
                    </a:cubicBezTo>
                    <a:cubicBezTo>
                      <a:pt x="23910" y="5458"/>
                      <a:pt x="24010" y="5458"/>
                      <a:pt x="24110" y="5408"/>
                    </a:cubicBezTo>
                    <a:cubicBezTo>
                      <a:pt x="24186" y="5383"/>
                      <a:pt x="24261" y="5333"/>
                      <a:pt x="24311" y="5283"/>
                    </a:cubicBezTo>
                    <a:cubicBezTo>
                      <a:pt x="24336" y="5333"/>
                      <a:pt x="24336" y="5383"/>
                      <a:pt x="24361" y="5433"/>
                    </a:cubicBezTo>
                    <a:cubicBezTo>
                      <a:pt x="20802" y="6210"/>
                      <a:pt x="17419" y="7238"/>
                      <a:pt x="15363" y="7313"/>
                    </a:cubicBezTo>
                    <a:cubicBezTo>
                      <a:pt x="15363" y="7313"/>
                      <a:pt x="15363" y="7288"/>
                      <a:pt x="15363" y="7288"/>
                    </a:cubicBezTo>
                    <a:cubicBezTo>
                      <a:pt x="15363" y="7263"/>
                      <a:pt x="15363" y="7213"/>
                      <a:pt x="15363" y="7188"/>
                    </a:cubicBezTo>
                    <a:cubicBezTo>
                      <a:pt x="15389" y="7062"/>
                      <a:pt x="15414" y="6937"/>
                      <a:pt x="15389" y="6812"/>
                    </a:cubicBezTo>
                    <a:lnTo>
                      <a:pt x="15389" y="6812"/>
                    </a:lnTo>
                    <a:cubicBezTo>
                      <a:pt x="15464" y="6837"/>
                      <a:pt x="15539" y="6837"/>
                      <a:pt x="15614" y="6837"/>
                    </a:cubicBezTo>
                    <a:cubicBezTo>
                      <a:pt x="15714" y="6837"/>
                      <a:pt x="15815" y="6812"/>
                      <a:pt x="15915" y="6762"/>
                    </a:cubicBezTo>
                    <a:cubicBezTo>
                      <a:pt x="16140" y="6661"/>
                      <a:pt x="16316" y="6461"/>
                      <a:pt x="16441" y="6210"/>
                    </a:cubicBezTo>
                    <a:cubicBezTo>
                      <a:pt x="16516" y="5985"/>
                      <a:pt x="16541" y="5759"/>
                      <a:pt x="16567" y="5534"/>
                    </a:cubicBezTo>
                    <a:cubicBezTo>
                      <a:pt x="16592" y="5433"/>
                      <a:pt x="16516" y="5333"/>
                      <a:pt x="16416" y="5333"/>
                    </a:cubicBezTo>
                    <a:cubicBezTo>
                      <a:pt x="16403" y="5330"/>
                      <a:pt x="16390" y="5328"/>
                      <a:pt x="16378" y="5328"/>
                    </a:cubicBezTo>
                    <a:cubicBezTo>
                      <a:pt x="16297" y="5328"/>
                      <a:pt x="16237" y="5396"/>
                      <a:pt x="16216" y="5483"/>
                    </a:cubicBezTo>
                    <a:cubicBezTo>
                      <a:pt x="16191" y="5684"/>
                      <a:pt x="16166" y="5884"/>
                      <a:pt x="16090" y="6060"/>
                    </a:cubicBezTo>
                    <a:cubicBezTo>
                      <a:pt x="16065" y="6160"/>
                      <a:pt x="15965" y="6361"/>
                      <a:pt x="15764" y="6436"/>
                    </a:cubicBezTo>
                    <a:cubicBezTo>
                      <a:pt x="15715" y="6466"/>
                      <a:pt x="15658" y="6480"/>
                      <a:pt x="15602" y="6480"/>
                    </a:cubicBezTo>
                    <a:cubicBezTo>
                      <a:pt x="15516" y="6480"/>
                      <a:pt x="15434" y="6446"/>
                      <a:pt x="15389" y="6386"/>
                    </a:cubicBezTo>
                    <a:lnTo>
                      <a:pt x="15414" y="5659"/>
                    </a:lnTo>
                    <a:lnTo>
                      <a:pt x="15439" y="5659"/>
                    </a:lnTo>
                    <a:cubicBezTo>
                      <a:pt x="15739" y="5634"/>
                      <a:pt x="16015" y="5383"/>
                      <a:pt x="16090" y="5108"/>
                    </a:cubicBezTo>
                    <a:cubicBezTo>
                      <a:pt x="16166" y="4807"/>
                      <a:pt x="16090" y="4506"/>
                      <a:pt x="16040" y="4280"/>
                    </a:cubicBezTo>
                    <a:cubicBezTo>
                      <a:pt x="16018" y="4193"/>
                      <a:pt x="15940" y="4125"/>
                      <a:pt x="15854" y="4125"/>
                    </a:cubicBezTo>
                    <a:cubicBezTo>
                      <a:pt x="15841" y="4125"/>
                      <a:pt x="15828" y="4127"/>
                      <a:pt x="15815" y="4130"/>
                    </a:cubicBezTo>
                    <a:cubicBezTo>
                      <a:pt x="15739" y="4155"/>
                      <a:pt x="15664" y="4255"/>
                      <a:pt x="15689" y="4356"/>
                    </a:cubicBezTo>
                    <a:cubicBezTo>
                      <a:pt x="15739" y="4556"/>
                      <a:pt x="15790" y="4807"/>
                      <a:pt x="15739" y="5007"/>
                    </a:cubicBezTo>
                    <a:cubicBezTo>
                      <a:pt x="15689" y="5133"/>
                      <a:pt x="15564" y="5283"/>
                      <a:pt x="15439" y="5283"/>
                    </a:cubicBezTo>
                    <a:lnTo>
                      <a:pt x="15514" y="3905"/>
                    </a:lnTo>
                    <a:cubicBezTo>
                      <a:pt x="15514" y="3804"/>
                      <a:pt x="15439" y="3729"/>
                      <a:pt x="15338" y="3704"/>
                    </a:cubicBezTo>
                    <a:cubicBezTo>
                      <a:pt x="15238" y="3704"/>
                      <a:pt x="15163" y="3779"/>
                      <a:pt x="15163" y="3879"/>
                    </a:cubicBezTo>
                    <a:lnTo>
                      <a:pt x="15138" y="4255"/>
                    </a:lnTo>
                    <a:cubicBezTo>
                      <a:pt x="15063" y="4255"/>
                      <a:pt x="14988" y="4205"/>
                      <a:pt x="14937" y="4155"/>
                    </a:cubicBezTo>
                    <a:cubicBezTo>
                      <a:pt x="14887" y="4080"/>
                      <a:pt x="14862" y="3955"/>
                      <a:pt x="14912" y="3854"/>
                    </a:cubicBezTo>
                    <a:cubicBezTo>
                      <a:pt x="14937" y="3754"/>
                      <a:pt x="14912" y="3654"/>
                      <a:pt x="14812" y="3629"/>
                    </a:cubicBezTo>
                    <a:cubicBezTo>
                      <a:pt x="14784" y="3615"/>
                      <a:pt x="14756" y="3609"/>
                      <a:pt x="14730" y="3609"/>
                    </a:cubicBezTo>
                    <a:cubicBezTo>
                      <a:pt x="14662" y="3609"/>
                      <a:pt x="14605" y="3650"/>
                      <a:pt x="14587" y="3704"/>
                    </a:cubicBezTo>
                    <a:cubicBezTo>
                      <a:pt x="14486" y="3930"/>
                      <a:pt x="14511" y="4205"/>
                      <a:pt x="14662" y="4381"/>
                    </a:cubicBezTo>
                    <a:cubicBezTo>
                      <a:pt x="14787" y="4531"/>
                      <a:pt x="14937" y="4606"/>
                      <a:pt x="15113" y="4631"/>
                    </a:cubicBezTo>
                    <a:lnTo>
                      <a:pt x="15013" y="6361"/>
                    </a:lnTo>
                    <a:cubicBezTo>
                      <a:pt x="14962" y="6336"/>
                      <a:pt x="14887" y="6311"/>
                      <a:pt x="14862" y="6260"/>
                    </a:cubicBezTo>
                    <a:cubicBezTo>
                      <a:pt x="14762" y="6135"/>
                      <a:pt x="14712" y="5985"/>
                      <a:pt x="14712" y="5834"/>
                    </a:cubicBezTo>
                    <a:cubicBezTo>
                      <a:pt x="14737" y="5734"/>
                      <a:pt x="14637" y="5659"/>
                      <a:pt x="14536" y="5659"/>
                    </a:cubicBezTo>
                    <a:cubicBezTo>
                      <a:pt x="14526" y="5656"/>
                      <a:pt x="14516" y="5655"/>
                      <a:pt x="14506" y="5655"/>
                    </a:cubicBezTo>
                    <a:cubicBezTo>
                      <a:pt x="14421" y="5655"/>
                      <a:pt x="14361" y="5745"/>
                      <a:pt x="14361" y="5834"/>
                    </a:cubicBezTo>
                    <a:cubicBezTo>
                      <a:pt x="14361" y="6060"/>
                      <a:pt x="14436" y="6285"/>
                      <a:pt x="14587" y="6486"/>
                    </a:cubicBezTo>
                    <a:cubicBezTo>
                      <a:pt x="14662" y="6586"/>
                      <a:pt x="14762" y="6636"/>
                      <a:pt x="14862" y="6712"/>
                    </a:cubicBezTo>
                    <a:cubicBezTo>
                      <a:pt x="14937" y="6737"/>
                      <a:pt x="14988" y="6762"/>
                      <a:pt x="15013" y="6812"/>
                    </a:cubicBezTo>
                    <a:cubicBezTo>
                      <a:pt x="15063" y="6862"/>
                      <a:pt x="15038" y="7062"/>
                      <a:pt x="15013" y="7138"/>
                    </a:cubicBezTo>
                    <a:cubicBezTo>
                      <a:pt x="15013" y="7188"/>
                      <a:pt x="15013" y="7213"/>
                      <a:pt x="15013" y="7263"/>
                    </a:cubicBezTo>
                    <a:cubicBezTo>
                      <a:pt x="15013" y="7263"/>
                      <a:pt x="14988" y="7288"/>
                      <a:pt x="14988" y="7313"/>
                    </a:cubicBezTo>
                    <a:cubicBezTo>
                      <a:pt x="14787" y="7313"/>
                      <a:pt x="14587" y="7288"/>
                      <a:pt x="14336" y="7263"/>
                    </a:cubicBezTo>
                    <a:cubicBezTo>
                      <a:pt x="14386" y="7238"/>
                      <a:pt x="14411" y="7213"/>
                      <a:pt x="14436" y="7188"/>
                    </a:cubicBezTo>
                    <a:cubicBezTo>
                      <a:pt x="14536" y="7062"/>
                      <a:pt x="14561" y="6887"/>
                      <a:pt x="14536" y="6712"/>
                    </a:cubicBezTo>
                    <a:cubicBezTo>
                      <a:pt x="14511" y="6561"/>
                      <a:pt x="14461" y="6436"/>
                      <a:pt x="14411" y="6311"/>
                    </a:cubicBezTo>
                    <a:cubicBezTo>
                      <a:pt x="14393" y="6274"/>
                      <a:pt x="14361" y="6251"/>
                      <a:pt x="14316" y="6251"/>
                    </a:cubicBezTo>
                    <a:cubicBezTo>
                      <a:pt x="14299" y="6251"/>
                      <a:pt x="14281" y="6254"/>
                      <a:pt x="14261" y="6260"/>
                    </a:cubicBezTo>
                    <a:cubicBezTo>
                      <a:pt x="14211" y="6260"/>
                      <a:pt x="14186" y="6336"/>
                      <a:pt x="14211" y="6386"/>
                    </a:cubicBezTo>
                    <a:cubicBezTo>
                      <a:pt x="14261" y="6511"/>
                      <a:pt x="14311" y="6636"/>
                      <a:pt x="14311" y="6737"/>
                    </a:cubicBezTo>
                    <a:cubicBezTo>
                      <a:pt x="14336" y="6812"/>
                      <a:pt x="14336" y="6937"/>
                      <a:pt x="14261" y="7037"/>
                    </a:cubicBezTo>
                    <a:cubicBezTo>
                      <a:pt x="14219" y="7099"/>
                      <a:pt x="14144" y="7144"/>
                      <a:pt x="14077" y="7144"/>
                    </a:cubicBezTo>
                    <a:cubicBezTo>
                      <a:pt x="14063" y="7144"/>
                      <a:pt x="14048" y="7142"/>
                      <a:pt x="14035" y="7138"/>
                    </a:cubicBezTo>
                    <a:lnTo>
                      <a:pt x="13835" y="6737"/>
                    </a:lnTo>
                    <a:cubicBezTo>
                      <a:pt x="13835" y="6712"/>
                      <a:pt x="13835" y="6712"/>
                      <a:pt x="13835" y="6712"/>
                    </a:cubicBezTo>
                    <a:cubicBezTo>
                      <a:pt x="14010" y="6636"/>
                      <a:pt x="14060" y="6411"/>
                      <a:pt x="14035" y="6235"/>
                    </a:cubicBezTo>
                    <a:cubicBezTo>
                      <a:pt x="13985" y="6060"/>
                      <a:pt x="13860" y="5910"/>
                      <a:pt x="13759" y="5784"/>
                    </a:cubicBezTo>
                    <a:cubicBezTo>
                      <a:pt x="13731" y="5770"/>
                      <a:pt x="13693" y="5755"/>
                      <a:pt x="13657" y="5755"/>
                    </a:cubicBezTo>
                    <a:cubicBezTo>
                      <a:pt x="13631" y="5755"/>
                      <a:pt x="13605" y="5763"/>
                      <a:pt x="13584" y="5784"/>
                    </a:cubicBezTo>
                    <a:cubicBezTo>
                      <a:pt x="13534" y="5834"/>
                      <a:pt x="13534" y="5910"/>
                      <a:pt x="13584" y="5935"/>
                    </a:cubicBezTo>
                    <a:cubicBezTo>
                      <a:pt x="13684" y="6035"/>
                      <a:pt x="13785" y="6160"/>
                      <a:pt x="13810" y="6285"/>
                    </a:cubicBezTo>
                    <a:cubicBezTo>
                      <a:pt x="13835" y="6361"/>
                      <a:pt x="13810" y="6486"/>
                      <a:pt x="13734" y="6536"/>
                    </a:cubicBezTo>
                    <a:lnTo>
                      <a:pt x="13358" y="5759"/>
                    </a:lnTo>
                    <a:cubicBezTo>
                      <a:pt x="13340" y="5722"/>
                      <a:pt x="13295" y="5699"/>
                      <a:pt x="13252" y="5699"/>
                    </a:cubicBezTo>
                    <a:cubicBezTo>
                      <a:pt x="13237" y="5699"/>
                      <a:pt x="13222" y="5702"/>
                      <a:pt x="13208" y="5709"/>
                    </a:cubicBezTo>
                    <a:cubicBezTo>
                      <a:pt x="13158" y="5734"/>
                      <a:pt x="13133" y="5809"/>
                      <a:pt x="13158" y="5859"/>
                    </a:cubicBezTo>
                    <a:lnTo>
                      <a:pt x="13258" y="6060"/>
                    </a:lnTo>
                    <a:cubicBezTo>
                      <a:pt x="13233" y="6072"/>
                      <a:pt x="13208" y="6079"/>
                      <a:pt x="13186" y="6079"/>
                    </a:cubicBezTo>
                    <a:cubicBezTo>
                      <a:pt x="13164" y="6079"/>
                      <a:pt x="13145" y="6072"/>
                      <a:pt x="13133" y="6060"/>
                    </a:cubicBezTo>
                    <a:cubicBezTo>
                      <a:pt x="13058" y="6035"/>
                      <a:pt x="13008" y="5985"/>
                      <a:pt x="13008" y="5910"/>
                    </a:cubicBezTo>
                    <a:cubicBezTo>
                      <a:pt x="13008" y="5859"/>
                      <a:pt x="12957" y="5809"/>
                      <a:pt x="12882" y="5809"/>
                    </a:cubicBezTo>
                    <a:cubicBezTo>
                      <a:pt x="12832" y="5809"/>
                      <a:pt x="12782" y="5884"/>
                      <a:pt x="12782" y="5935"/>
                    </a:cubicBezTo>
                    <a:cubicBezTo>
                      <a:pt x="12807" y="6085"/>
                      <a:pt x="12907" y="6210"/>
                      <a:pt x="13033" y="6260"/>
                    </a:cubicBezTo>
                    <a:cubicBezTo>
                      <a:pt x="13083" y="6285"/>
                      <a:pt x="13139" y="6298"/>
                      <a:pt x="13196" y="6298"/>
                    </a:cubicBezTo>
                    <a:cubicBezTo>
                      <a:pt x="13252" y="6298"/>
                      <a:pt x="13308" y="6285"/>
                      <a:pt x="13358" y="6260"/>
                    </a:cubicBezTo>
                    <a:lnTo>
                      <a:pt x="13810" y="7213"/>
                    </a:lnTo>
                    <a:cubicBezTo>
                      <a:pt x="13759" y="7188"/>
                      <a:pt x="13684" y="7188"/>
                      <a:pt x="13634" y="7188"/>
                    </a:cubicBezTo>
                    <a:cubicBezTo>
                      <a:pt x="13584" y="7138"/>
                      <a:pt x="13534" y="7087"/>
                      <a:pt x="13509" y="7037"/>
                    </a:cubicBezTo>
                    <a:cubicBezTo>
                      <a:pt x="13490" y="7001"/>
                      <a:pt x="13445" y="6977"/>
                      <a:pt x="13403" y="6977"/>
                    </a:cubicBezTo>
                    <a:cubicBezTo>
                      <a:pt x="13387" y="6977"/>
                      <a:pt x="13372" y="6981"/>
                      <a:pt x="13358" y="6987"/>
                    </a:cubicBezTo>
                    <a:cubicBezTo>
                      <a:pt x="13308" y="7012"/>
                      <a:pt x="13283" y="7062"/>
                      <a:pt x="13308" y="7113"/>
                    </a:cubicBezTo>
                    <a:cubicBezTo>
                      <a:pt x="13158" y="7087"/>
                      <a:pt x="13033" y="7062"/>
                      <a:pt x="12882" y="7037"/>
                    </a:cubicBezTo>
                    <a:cubicBezTo>
                      <a:pt x="12932" y="6962"/>
                      <a:pt x="12957" y="6862"/>
                      <a:pt x="12932" y="6787"/>
                    </a:cubicBezTo>
                    <a:cubicBezTo>
                      <a:pt x="12932" y="6712"/>
                      <a:pt x="12882" y="6661"/>
                      <a:pt x="12832" y="6661"/>
                    </a:cubicBezTo>
                    <a:cubicBezTo>
                      <a:pt x="12757" y="6661"/>
                      <a:pt x="12707" y="6712"/>
                      <a:pt x="12732" y="6787"/>
                    </a:cubicBezTo>
                    <a:cubicBezTo>
                      <a:pt x="12732" y="6862"/>
                      <a:pt x="12707" y="6912"/>
                      <a:pt x="12657" y="6987"/>
                    </a:cubicBezTo>
                    <a:cubicBezTo>
                      <a:pt x="12607" y="6987"/>
                      <a:pt x="12582" y="6962"/>
                      <a:pt x="12531" y="6962"/>
                    </a:cubicBezTo>
                    <a:lnTo>
                      <a:pt x="12481" y="6035"/>
                    </a:lnTo>
                    <a:cubicBezTo>
                      <a:pt x="12607" y="6010"/>
                      <a:pt x="12707" y="5960"/>
                      <a:pt x="12782" y="5884"/>
                    </a:cubicBezTo>
                    <a:cubicBezTo>
                      <a:pt x="12857" y="5784"/>
                      <a:pt x="12882" y="5609"/>
                      <a:pt x="12832" y="5458"/>
                    </a:cubicBezTo>
                    <a:cubicBezTo>
                      <a:pt x="12814" y="5422"/>
                      <a:pt x="12782" y="5398"/>
                      <a:pt x="12737" y="5398"/>
                    </a:cubicBezTo>
                    <a:cubicBezTo>
                      <a:pt x="12720" y="5398"/>
                      <a:pt x="12702" y="5402"/>
                      <a:pt x="12682" y="5408"/>
                    </a:cubicBezTo>
                    <a:cubicBezTo>
                      <a:pt x="12632" y="5433"/>
                      <a:pt x="12607" y="5509"/>
                      <a:pt x="12632" y="5559"/>
                    </a:cubicBezTo>
                    <a:cubicBezTo>
                      <a:pt x="12657" y="5609"/>
                      <a:pt x="12657" y="5684"/>
                      <a:pt x="12607" y="5734"/>
                    </a:cubicBezTo>
                    <a:cubicBezTo>
                      <a:pt x="12582" y="5784"/>
                      <a:pt x="12531" y="5809"/>
                      <a:pt x="12481" y="5809"/>
                    </a:cubicBezTo>
                    <a:lnTo>
                      <a:pt x="12481" y="5559"/>
                    </a:lnTo>
                    <a:cubicBezTo>
                      <a:pt x="12481" y="5509"/>
                      <a:pt x="12431" y="5458"/>
                      <a:pt x="12356" y="5458"/>
                    </a:cubicBezTo>
                    <a:cubicBezTo>
                      <a:pt x="12306" y="5458"/>
                      <a:pt x="12256" y="5509"/>
                      <a:pt x="12256" y="5584"/>
                    </a:cubicBezTo>
                    <a:lnTo>
                      <a:pt x="12281" y="6436"/>
                    </a:lnTo>
                    <a:cubicBezTo>
                      <a:pt x="12206" y="6436"/>
                      <a:pt x="12130" y="6336"/>
                      <a:pt x="12105" y="6260"/>
                    </a:cubicBezTo>
                    <a:cubicBezTo>
                      <a:pt x="12080" y="6135"/>
                      <a:pt x="12105" y="5985"/>
                      <a:pt x="12130" y="5859"/>
                    </a:cubicBezTo>
                    <a:cubicBezTo>
                      <a:pt x="12155" y="5784"/>
                      <a:pt x="12105" y="5734"/>
                      <a:pt x="12055" y="5709"/>
                    </a:cubicBezTo>
                    <a:cubicBezTo>
                      <a:pt x="12005" y="5709"/>
                      <a:pt x="11930" y="5734"/>
                      <a:pt x="11930" y="5809"/>
                    </a:cubicBezTo>
                    <a:cubicBezTo>
                      <a:pt x="11880" y="5935"/>
                      <a:pt x="11830" y="6135"/>
                      <a:pt x="11880" y="6311"/>
                    </a:cubicBezTo>
                    <a:cubicBezTo>
                      <a:pt x="11930" y="6486"/>
                      <a:pt x="12080" y="6661"/>
                      <a:pt x="12281" y="6661"/>
                    </a:cubicBezTo>
                    <a:lnTo>
                      <a:pt x="12306" y="6912"/>
                    </a:lnTo>
                    <a:cubicBezTo>
                      <a:pt x="12155" y="6862"/>
                      <a:pt x="11980" y="6837"/>
                      <a:pt x="11830" y="6787"/>
                    </a:cubicBezTo>
                    <a:cubicBezTo>
                      <a:pt x="11830" y="6712"/>
                      <a:pt x="11805" y="6636"/>
                      <a:pt x="11805" y="6536"/>
                    </a:cubicBezTo>
                    <a:cubicBezTo>
                      <a:pt x="11805" y="6486"/>
                      <a:pt x="11729" y="6436"/>
                      <a:pt x="11679" y="6436"/>
                    </a:cubicBezTo>
                    <a:cubicBezTo>
                      <a:pt x="11604" y="6461"/>
                      <a:pt x="11579" y="6511"/>
                      <a:pt x="11579" y="6561"/>
                    </a:cubicBezTo>
                    <a:cubicBezTo>
                      <a:pt x="11579" y="6611"/>
                      <a:pt x="11579" y="6686"/>
                      <a:pt x="11604" y="6737"/>
                    </a:cubicBezTo>
                    <a:cubicBezTo>
                      <a:pt x="9399" y="6160"/>
                      <a:pt x="6842" y="5233"/>
                      <a:pt x="4687" y="4406"/>
                    </a:cubicBezTo>
                    <a:cubicBezTo>
                      <a:pt x="4712" y="4306"/>
                      <a:pt x="4712" y="4180"/>
                      <a:pt x="4737" y="4055"/>
                    </a:cubicBezTo>
                    <a:cubicBezTo>
                      <a:pt x="4737" y="4030"/>
                      <a:pt x="4737" y="4005"/>
                      <a:pt x="4737" y="3980"/>
                    </a:cubicBezTo>
                    <a:cubicBezTo>
                      <a:pt x="4737" y="3905"/>
                      <a:pt x="4737" y="3829"/>
                      <a:pt x="4737" y="3754"/>
                    </a:cubicBezTo>
                    <a:cubicBezTo>
                      <a:pt x="4787" y="3754"/>
                      <a:pt x="4837" y="3779"/>
                      <a:pt x="4887" y="3779"/>
                    </a:cubicBezTo>
                    <a:cubicBezTo>
                      <a:pt x="4937" y="3754"/>
                      <a:pt x="5013" y="3754"/>
                      <a:pt x="5063" y="3729"/>
                    </a:cubicBezTo>
                    <a:cubicBezTo>
                      <a:pt x="5188" y="3654"/>
                      <a:pt x="5313" y="3529"/>
                      <a:pt x="5363" y="3353"/>
                    </a:cubicBezTo>
                    <a:cubicBezTo>
                      <a:pt x="5414" y="3228"/>
                      <a:pt x="5439" y="3077"/>
                      <a:pt x="5439" y="2927"/>
                    </a:cubicBezTo>
                    <a:cubicBezTo>
                      <a:pt x="5439" y="2877"/>
                      <a:pt x="5414" y="2827"/>
                      <a:pt x="5338" y="2827"/>
                    </a:cubicBezTo>
                    <a:cubicBezTo>
                      <a:pt x="5329" y="2822"/>
                      <a:pt x="5321" y="2820"/>
                      <a:pt x="5312" y="2820"/>
                    </a:cubicBezTo>
                    <a:cubicBezTo>
                      <a:pt x="5271" y="2820"/>
                      <a:pt x="5234" y="2865"/>
                      <a:pt x="5213" y="2927"/>
                    </a:cubicBezTo>
                    <a:cubicBezTo>
                      <a:pt x="5213" y="3052"/>
                      <a:pt x="5188" y="3178"/>
                      <a:pt x="5163" y="3278"/>
                    </a:cubicBezTo>
                    <a:cubicBezTo>
                      <a:pt x="5138" y="3353"/>
                      <a:pt x="5088" y="3453"/>
                      <a:pt x="4962" y="3529"/>
                    </a:cubicBezTo>
                    <a:cubicBezTo>
                      <a:pt x="4931" y="3539"/>
                      <a:pt x="4896" y="3545"/>
                      <a:pt x="4861" y="3545"/>
                    </a:cubicBezTo>
                    <a:cubicBezTo>
                      <a:pt x="4813" y="3545"/>
                      <a:pt x="4766" y="3533"/>
                      <a:pt x="4737" y="3504"/>
                    </a:cubicBezTo>
                    <a:cubicBezTo>
                      <a:pt x="4712" y="3504"/>
                      <a:pt x="4712" y="3504"/>
                      <a:pt x="4712" y="3478"/>
                    </a:cubicBezTo>
                    <a:lnTo>
                      <a:pt x="4737" y="3027"/>
                    </a:lnTo>
                    <a:cubicBezTo>
                      <a:pt x="4937" y="3027"/>
                      <a:pt x="5088" y="2852"/>
                      <a:pt x="5138" y="2676"/>
                    </a:cubicBezTo>
                    <a:cubicBezTo>
                      <a:pt x="5188" y="2501"/>
                      <a:pt x="5138" y="2326"/>
                      <a:pt x="5088" y="2175"/>
                    </a:cubicBezTo>
                    <a:cubicBezTo>
                      <a:pt x="5088" y="2119"/>
                      <a:pt x="5045" y="2091"/>
                      <a:pt x="5003" y="2091"/>
                    </a:cubicBezTo>
                    <a:cubicBezTo>
                      <a:pt x="4989" y="2091"/>
                      <a:pt x="4975" y="2094"/>
                      <a:pt x="4962" y="2100"/>
                    </a:cubicBezTo>
                    <a:cubicBezTo>
                      <a:pt x="4887" y="2100"/>
                      <a:pt x="4862" y="2175"/>
                      <a:pt x="4887" y="2225"/>
                    </a:cubicBezTo>
                    <a:cubicBezTo>
                      <a:pt x="4912" y="2351"/>
                      <a:pt x="4937" y="2501"/>
                      <a:pt x="4912" y="2626"/>
                    </a:cubicBezTo>
                    <a:cubicBezTo>
                      <a:pt x="4887" y="2727"/>
                      <a:pt x="4812" y="2802"/>
                      <a:pt x="4737" y="2802"/>
                    </a:cubicBezTo>
                    <a:lnTo>
                      <a:pt x="4762" y="1950"/>
                    </a:lnTo>
                    <a:cubicBezTo>
                      <a:pt x="4762" y="1899"/>
                      <a:pt x="4712" y="1849"/>
                      <a:pt x="4662" y="1849"/>
                    </a:cubicBezTo>
                    <a:cubicBezTo>
                      <a:pt x="4586" y="1849"/>
                      <a:pt x="4536" y="1874"/>
                      <a:pt x="4536" y="1950"/>
                    </a:cubicBezTo>
                    <a:lnTo>
                      <a:pt x="4536" y="2175"/>
                    </a:lnTo>
                    <a:cubicBezTo>
                      <a:pt x="4486" y="2175"/>
                      <a:pt x="4436" y="2150"/>
                      <a:pt x="4411" y="2125"/>
                    </a:cubicBezTo>
                    <a:cubicBezTo>
                      <a:pt x="4361" y="2075"/>
                      <a:pt x="4361" y="2000"/>
                      <a:pt x="4386" y="1950"/>
                    </a:cubicBezTo>
                    <a:cubicBezTo>
                      <a:pt x="4411" y="1874"/>
                      <a:pt x="4386" y="1824"/>
                      <a:pt x="4311" y="1799"/>
                    </a:cubicBezTo>
                    <a:cubicBezTo>
                      <a:pt x="4297" y="1793"/>
                      <a:pt x="4284" y="1789"/>
                      <a:pt x="4271" y="1789"/>
                    </a:cubicBezTo>
                    <a:cubicBezTo>
                      <a:pt x="4236" y="1789"/>
                      <a:pt x="4204" y="1813"/>
                      <a:pt x="4185" y="1849"/>
                    </a:cubicBezTo>
                    <a:cubicBezTo>
                      <a:pt x="4110" y="2000"/>
                      <a:pt x="4135" y="2150"/>
                      <a:pt x="4236" y="2275"/>
                    </a:cubicBezTo>
                    <a:cubicBezTo>
                      <a:pt x="4311" y="2351"/>
                      <a:pt x="4411" y="2401"/>
                      <a:pt x="4536" y="2401"/>
                    </a:cubicBezTo>
                    <a:lnTo>
                      <a:pt x="4486" y="3478"/>
                    </a:lnTo>
                    <a:cubicBezTo>
                      <a:pt x="4461" y="3478"/>
                      <a:pt x="4411" y="3453"/>
                      <a:pt x="4386" y="3428"/>
                    </a:cubicBezTo>
                    <a:cubicBezTo>
                      <a:pt x="4336" y="3353"/>
                      <a:pt x="4311" y="3253"/>
                      <a:pt x="4311" y="3178"/>
                    </a:cubicBezTo>
                    <a:cubicBezTo>
                      <a:pt x="4311" y="3103"/>
                      <a:pt x="4261" y="3052"/>
                      <a:pt x="4185" y="3052"/>
                    </a:cubicBezTo>
                    <a:cubicBezTo>
                      <a:pt x="4135" y="3052"/>
                      <a:pt x="4085" y="3103"/>
                      <a:pt x="4085" y="3153"/>
                    </a:cubicBezTo>
                    <a:cubicBezTo>
                      <a:pt x="4085" y="3303"/>
                      <a:pt x="4135" y="3453"/>
                      <a:pt x="4236" y="3554"/>
                    </a:cubicBezTo>
                    <a:cubicBezTo>
                      <a:pt x="4286" y="3629"/>
                      <a:pt x="4336" y="3654"/>
                      <a:pt x="4411" y="3704"/>
                    </a:cubicBezTo>
                    <a:cubicBezTo>
                      <a:pt x="4436" y="3704"/>
                      <a:pt x="4486" y="3729"/>
                      <a:pt x="4511" y="3754"/>
                    </a:cubicBezTo>
                    <a:cubicBezTo>
                      <a:pt x="4536" y="3779"/>
                      <a:pt x="4511" y="3905"/>
                      <a:pt x="4511" y="3955"/>
                    </a:cubicBezTo>
                    <a:cubicBezTo>
                      <a:pt x="4511" y="3980"/>
                      <a:pt x="4511" y="4005"/>
                      <a:pt x="4511" y="4030"/>
                    </a:cubicBezTo>
                    <a:cubicBezTo>
                      <a:pt x="4486" y="4130"/>
                      <a:pt x="4486" y="4230"/>
                      <a:pt x="4461" y="4331"/>
                    </a:cubicBezTo>
                    <a:cubicBezTo>
                      <a:pt x="4035" y="4180"/>
                      <a:pt x="3634" y="4005"/>
                      <a:pt x="3258" y="3854"/>
                    </a:cubicBezTo>
                    <a:cubicBezTo>
                      <a:pt x="3308" y="3854"/>
                      <a:pt x="3358" y="3854"/>
                      <a:pt x="3409" y="3829"/>
                    </a:cubicBezTo>
                    <a:cubicBezTo>
                      <a:pt x="3534" y="3754"/>
                      <a:pt x="3659" y="3654"/>
                      <a:pt x="3709" y="3529"/>
                    </a:cubicBezTo>
                    <a:cubicBezTo>
                      <a:pt x="3734" y="3478"/>
                      <a:pt x="3734" y="3403"/>
                      <a:pt x="3659" y="3378"/>
                    </a:cubicBezTo>
                    <a:cubicBezTo>
                      <a:pt x="3646" y="3371"/>
                      <a:pt x="3631" y="3368"/>
                      <a:pt x="3615" y="3368"/>
                    </a:cubicBezTo>
                    <a:cubicBezTo>
                      <a:pt x="3572" y="3368"/>
                      <a:pt x="3527" y="3392"/>
                      <a:pt x="3509" y="3428"/>
                    </a:cubicBezTo>
                    <a:cubicBezTo>
                      <a:pt x="3484" y="3504"/>
                      <a:pt x="3409" y="3579"/>
                      <a:pt x="3308" y="3604"/>
                    </a:cubicBezTo>
                    <a:cubicBezTo>
                      <a:pt x="3283" y="3629"/>
                      <a:pt x="3233" y="3629"/>
                      <a:pt x="3208" y="3629"/>
                    </a:cubicBezTo>
                    <a:lnTo>
                      <a:pt x="3659" y="2651"/>
                    </a:lnTo>
                    <a:cubicBezTo>
                      <a:pt x="3709" y="2676"/>
                      <a:pt x="3766" y="2689"/>
                      <a:pt x="3822" y="2689"/>
                    </a:cubicBezTo>
                    <a:cubicBezTo>
                      <a:pt x="3878" y="2689"/>
                      <a:pt x="3935" y="2676"/>
                      <a:pt x="3985" y="2651"/>
                    </a:cubicBezTo>
                    <a:cubicBezTo>
                      <a:pt x="4110" y="2601"/>
                      <a:pt x="4211" y="2476"/>
                      <a:pt x="4236" y="2326"/>
                    </a:cubicBezTo>
                    <a:cubicBezTo>
                      <a:pt x="4236" y="2250"/>
                      <a:pt x="4185" y="2200"/>
                      <a:pt x="4135" y="2200"/>
                    </a:cubicBezTo>
                    <a:cubicBezTo>
                      <a:pt x="4060" y="2200"/>
                      <a:pt x="4010" y="2250"/>
                      <a:pt x="4010" y="2300"/>
                    </a:cubicBezTo>
                    <a:cubicBezTo>
                      <a:pt x="4010" y="2376"/>
                      <a:pt x="3960" y="2426"/>
                      <a:pt x="3885" y="2451"/>
                    </a:cubicBezTo>
                    <a:cubicBezTo>
                      <a:pt x="3872" y="2463"/>
                      <a:pt x="3853" y="2470"/>
                      <a:pt x="3831" y="2470"/>
                    </a:cubicBezTo>
                    <a:cubicBezTo>
                      <a:pt x="3810" y="2470"/>
                      <a:pt x="3784" y="2463"/>
                      <a:pt x="3759" y="2451"/>
                    </a:cubicBezTo>
                    <a:lnTo>
                      <a:pt x="3860" y="2250"/>
                    </a:lnTo>
                    <a:cubicBezTo>
                      <a:pt x="3885" y="2175"/>
                      <a:pt x="3860" y="2125"/>
                      <a:pt x="3810" y="2100"/>
                    </a:cubicBezTo>
                    <a:cubicBezTo>
                      <a:pt x="3791" y="2091"/>
                      <a:pt x="3769" y="2085"/>
                      <a:pt x="3748" y="2085"/>
                    </a:cubicBezTo>
                    <a:cubicBezTo>
                      <a:pt x="3711" y="2085"/>
                      <a:pt x="3675" y="2102"/>
                      <a:pt x="3659" y="2150"/>
                    </a:cubicBezTo>
                    <a:lnTo>
                      <a:pt x="3283" y="2927"/>
                    </a:lnTo>
                    <a:cubicBezTo>
                      <a:pt x="3233" y="2877"/>
                      <a:pt x="3183" y="2752"/>
                      <a:pt x="3208" y="2676"/>
                    </a:cubicBezTo>
                    <a:cubicBezTo>
                      <a:pt x="3233" y="2551"/>
                      <a:pt x="3333" y="2426"/>
                      <a:pt x="3434" y="2326"/>
                    </a:cubicBezTo>
                    <a:cubicBezTo>
                      <a:pt x="3484" y="2275"/>
                      <a:pt x="3459" y="2225"/>
                      <a:pt x="3434" y="2175"/>
                    </a:cubicBezTo>
                    <a:cubicBezTo>
                      <a:pt x="3412" y="2154"/>
                      <a:pt x="3387" y="2146"/>
                      <a:pt x="3360" y="2146"/>
                    </a:cubicBezTo>
                    <a:cubicBezTo>
                      <a:pt x="3324" y="2146"/>
                      <a:pt x="3287" y="2161"/>
                      <a:pt x="3258" y="2175"/>
                    </a:cubicBezTo>
                    <a:cubicBezTo>
                      <a:pt x="3158" y="2300"/>
                      <a:pt x="3033" y="2451"/>
                      <a:pt x="3008" y="2626"/>
                    </a:cubicBezTo>
                    <a:cubicBezTo>
                      <a:pt x="2957" y="2802"/>
                      <a:pt x="3008" y="3027"/>
                      <a:pt x="3183" y="3103"/>
                    </a:cubicBezTo>
                    <a:cubicBezTo>
                      <a:pt x="3183" y="3128"/>
                      <a:pt x="3183" y="3128"/>
                      <a:pt x="3183" y="3128"/>
                    </a:cubicBezTo>
                    <a:lnTo>
                      <a:pt x="3008" y="3529"/>
                    </a:lnTo>
                    <a:lnTo>
                      <a:pt x="2982" y="3529"/>
                    </a:lnTo>
                    <a:cubicBezTo>
                      <a:pt x="2964" y="3535"/>
                      <a:pt x="2945" y="3538"/>
                      <a:pt x="2926" y="3538"/>
                    </a:cubicBezTo>
                    <a:cubicBezTo>
                      <a:pt x="2870" y="3538"/>
                      <a:pt x="2813" y="3510"/>
                      <a:pt x="2757" y="3453"/>
                    </a:cubicBezTo>
                    <a:cubicBezTo>
                      <a:pt x="2682" y="3353"/>
                      <a:pt x="2707" y="3203"/>
                      <a:pt x="2707" y="3153"/>
                    </a:cubicBezTo>
                    <a:cubicBezTo>
                      <a:pt x="2707" y="3027"/>
                      <a:pt x="2757" y="2902"/>
                      <a:pt x="2807" y="2802"/>
                    </a:cubicBezTo>
                    <a:cubicBezTo>
                      <a:pt x="2832" y="2727"/>
                      <a:pt x="2807" y="2676"/>
                      <a:pt x="2757" y="2651"/>
                    </a:cubicBezTo>
                    <a:cubicBezTo>
                      <a:pt x="2737" y="2645"/>
                      <a:pt x="2718" y="2642"/>
                      <a:pt x="2702" y="2642"/>
                    </a:cubicBezTo>
                    <a:cubicBezTo>
                      <a:pt x="2657" y="2642"/>
                      <a:pt x="2625" y="2665"/>
                      <a:pt x="2607" y="2701"/>
                    </a:cubicBezTo>
                    <a:cubicBezTo>
                      <a:pt x="2556" y="2827"/>
                      <a:pt x="2506" y="2977"/>
                      <a:pt x="2481" y="3128"/>
                    </a:cubicBezTo>
                    <a:cubicBezTo>
                      <a:pt x="2457" y="3298"/>
                      <a:pt x="2504" y="3445"/>
                      <a:pt x="2575" y="3568"/>
                    </a:cubicBezTo>
                    <a:lnTo>
                      <a:pt x="2575" y="3568"/>
                    </a:lnTo>
                    <a:cubicBezTo>
                      <a:pt x="2362" y="3497"/>
                      <a:pt x="2171" y="3425"/>
                      <a:pt x="1980" y="3353"/>
                    </a:cubicBezTo>
                    <a:cubicBezTo>
                      <a:pt x="1980" y="3278"/>
                      <a:pt x="1980" y="3228"/>
                      <a:pt x="2005" y="3203"/>
                    </a:cubicBezTo>
                    <a:cubicBezTo>
                      <a:pt x="2030" y="3178"/>
                      <a:pt x="2080" y="3128"/>
                      <a:pt x="2155" y="3103"/>
                    </a:cubicBezTo>
                    <a:cubicBezTo>
                      <a:pt x="2256" y="3052"/>
                      <a:pt x="2356" y="2977"/>
                      <a:pt x="2456" y="2877"/>
                    </a:cubicBezTo>
                    <a:cubicBezTo>
                      <a:pt x="2581" y="2676"/>
                      <a:pt x="2657" y="2451"/>
                      <a:pt x="2657" y="2225"/>
                    </a:cubicBezTo>
                    <a:cubicBezTo>
                      <a:pt x="2657" y="2125"/>
                      <a:pt x="2556" y="2050"/>
                      <a:pt x="2456" y="2050"/>
                    </a:cubicBezTo>
                    <a:cubicBezTo>
                      <a:pt x="2356" y="2050"/>
                      <a:pt x="2281" y="2150"/>
                      <a:pt x="2306" y="2250"/>
                    </a:cubicBezTo>
                    <a:cubicBezTo>
                      <a:pt x="2306" y="2376"/>
                      <a:pt x="2256" y="2526"/>
                      <a:pt x="2155" y="2651"/>
                    </a:cubicBezTo>
                    <a:cubicBezTo>
                      <a:pt x="2130" y="2701"/>
                      <a:pt x="2055" y="2752"/>
                      <a:pt x="2005" y="2777"/>
                    </a:cubicBezTo>
                    <a:lnTo>
                      <a:pt x="1880" y="1022"/>
                    </a:lnTo>
                    <a:cubicBezTo>
                      <a:pt x="2055" y="997"/>
                      <a:pt x="2231" y="922"/>
                      <a:pt x="2331" y="797"/>
                    </a:cubicBezTo>
                    <a:cubicBezTo>
                      <a:pt x="2481" y="596"/>
                      <a:pt x="2531" y="321"/>
                      <a:pt x="2431" y="120"/>
                    </a:cubicBezTo>
                    <a:cubicBezTo>
                      <a:pt x="2394" y="47"/>
                      <a:pt x="2331" y="0"/>
                      <a:pt x="22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 name="Google Shape;95;p53"/>
            <p:cNvGrpSpPr/>
            <p:nvPr/>
          </p:nvGrpSpPr>
          <p:grpSpPr>
            <a:xfrm>
              <a:off x="0" y="4453775"/>
              <a:ext cx="9771889" cy="727545"/>
              <a:chOff x="0" y="4453775"/>
              <a:chExt cx="9771889" cy="727545"/>
            </a:xfrm>
          </p:grpSpPr>
          <p:sp>
            <p:nvSpPr>
              <p:cNvPr id="96" name="Google Shape;96;p53"/>
              <p:cNvSpPr/>
              <p:nvPr/>
            </p:nvSpPr>
            <p:spPr>
              <a:xfrm>
                <a:off x="0" y="4453775"/>
                <a:ext cx="9317158" cy="727545"/>
              </a:xfrm>
              <a:custGeom>
                <a:rect b="b" l="l" r="r" t="t"/>
                <a:pathLst>
                  <a:path extrusionOk="0" h="8823" w="60101">
                    <a:moveTo>
                      <a:pt x="0" y="0"/>
                    </a:moveTo>
                    <a:lnTo>
                      <a:pt x="0" y="8822"/>
                    </a:lnTo>
                    <a:lnTo>
                      <a:pt x="60101" y="8822"/>
                    </a:lnTo>
                    <a:lnTo>
                      <a:pt x="60101" y="0"/>
                    </a:lnTo>
                    <a:close/>
                  </a:path>
                </a:pathLst>
              </a:custGeom>
              <a:solidFill>
                <a:srgbClr val="9B1E2A">
                  <a:alpha val="50588"/>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53"/>
              <p:cNvSpPr/>
              <p:nvPr/>
            </p:nvSpPr>
            <p:spPr>
              <a:xfrm>
                <a:off x="8161809" y="4569460"/>
                <a:ext cx="1610080" cy="496094"/>
              </a:xfrm>
              <a:custGeom>
                <a:rect b="b" l="l" r="r" t="t"/>
                <a:pathLst>
                  <a:path extrusionOk="0" h="6016" w="19525">
                    <a:moveTo>
                      <a:pt x="19525" y="1"/>
                    </a:moveTo>
                    <a:cubicBezTo>
                      <a:pt x="19023" y="51"/>
                      <a:pt x="18547" y="76"/>
                      <a:pt x="18121" y="76"/>
                    </a:cubicBezTo>
                    <a:cubicBezTo>
                      <a:pt x="14738" y="101"/>
                      <a:pt x="11379" y="126"/>
                      <a:pt x="7996" y="151"/>
                    </a:cubicBezTo>
                    <a:lnTo>
                      <a:pt x="2131" y="176"/>
                    </a:lnTo>
                    <a:cubicBezTo>
                      <a:pt x="1354" y="176"/>
                      <a:pt x="352" y="326"/>
                      <a:pt x="151" y="1078"/>
                    </a:cubicBezTo>
                    <a:cubicBezTo>
                      <a:pt x="1" y="1605"/>
                      <a:pt x="377" y="2181"/>
                      <a:pt x="878" y="2432"/>
                    </a:cubicBezTo>
                    <a:cubicBezTo>
                      <a:pt x="1354" y="2682"/>
                      <a:pt x="1930" y="2682"/>
                      <a:pt x="2482" y="2707"/>
                    </a:cubicBezTo>
                    <a:cubicBezTo>
                      <a:pt x="3416" y="2718"/>
                      <a:pt x="4355" y="2724"/>
                      <a:pt x="5296" y="2724"/>
                    </a:cubicBezTo>
                    <a:cubicBezTo>
                      <a:pt x="6627" y="2724"/>
                      <a:pt x="7963" y="2712"/>
                      <a:pt x="9299" y="2682"/>
                    </a:cubicBezTo>
                    <a:cubicBezTo>
                      <a:pt x="9353" y="2681"/>
                      <a:pt x="9409" y="2679"/>
                      <a:pt x="9466" y="2679"/>
                    </a:cubicBezTo>
                    <a:cubicBezTo>
                      <a:pt x="10164" y="2679"/>
                      <a:pt x="10991" y="2837"/>
                      <a:pt x="11154" y="3509"/>
                    </a:cubicBezTo>
                    <a:cubicBezTo>
                      <a:pt x="11304" y="4036"/>
                      <a:pt x="10878" y="4587"/>
                      <a:pt x="10352" y="4763"/>
                    </a:cubicBezTo>
                    <a:cubicBezTo>
                      <a:pt x="10169" y="4823"/>
                      <a:pt x="9984" y="4848"/>
                      <a:pt x="9797" y="4848"/>
                    </a:cubicBezTo>
                    <a:cubicBezTo>
                      <a:pt x="9446" y="4848"/>
                      <a:pt x="9091" y="4761"/>
                      <a:pt x="8748" y="4662"/>
                    </a:cubicBezTo>
                    <a:cubicBezTo>
                      <a:pt x="8255" y="4522"/>
                      <a:pt x="7741" y="4359"/>
                      <a:pt x="7246" y="4359"/>
                    </a:cubicBezTo>
                    <a:cubicBezTo>
                      <a:pt x="7212" y="4359"/>
                      <a:pt x="7178" y="4360"/>
                      <a:pt x="7144" y="4362"/>
                    </a:cubicBezTo>
                    <a:cubicBezTo>
                      <a:pt x="6793" y="4387"/>
                      <a:pt x="6417" y="4537"/>
                      <a:pt x="6342" y="4863"/>
                    </a:cubicBezTo>
                    <a:cubicBezTo>
                      <a:pt x="6266" y="5139"/>
                      <a:pt x="6467" y="5464"/>
                      <a:pt x="6743" y="5590"/>
                    </a:cubicBezTo>
                    <a:cubicBezTo>
                      <a:pt x="6993" y="5715"/>
                      <a:pt x="7294" y="5740"/>
                      <a:pt x="7595" y="5740"/>
                    </a:cubicBezTo>
                    <a:lnTo>
                      <a:pt x="19525" y="6016"/>
                    </a:lnTo>
                    <a:lnTo>
                      <a:pt x="1952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53"/>
              <p:cNvSpPr/>
              <p:nvPr/>
            </p:nvSpPr>
            <p:spPr>
              <a:xfrm>
                <a:off x="5795411" y="4538207"/>
                <a:ext cx="1091309" cy="296123"/>
              </a:xfrm>
              <a:custGeom>
                <a:rect b="b" l="l" r="r" t="t"/>
                <a:pathLst>
                  <a:path extrusionOk="0" h="3591" w="13234">
                    <a:moveTo>
                      <a:pt x="4626" y="0"/>
                    </a:moveTo>
                    <a:cubicBezTo>
                      <a:pt x="3508" y="0"/>
                      <a:pt x="2392" y="48"/>
                      <a:pt x="1329" y="229"/>
                    </a:cubicBezTo>
                    <a:cubicBezTo>
                      <a:pt x="753" y="304"/>
                      <a:pt x="151" y="530"/>
                      <a:pt x="76" y="1182"/>
                    </a:cubicBezTo>
                    <a:cubicBezTo>
                      <a:pt x="1" y="2084"/>
                      <a:pt x="828" y="2560"/>
                      <a:pt x="1605" y="2560"/>
                    </a:cubicBezTo>
                    <a:cubicBezTo>
                      <a:pt x="2156" y="2560"/>
                      <a:pt x="2657" y="2410"/>
                      <a:pt x="3184" y="2335"/>
                    </a:cubicBezTo>
                    <a:cubicBezTo>
                      <a:pt x="3344" y="2312"/>
                      <a:pt x="3510" y="2298"/>
                      <a:pt x="3675" y="2298"/>
                    </a:cubicBezTo>
                    <a:cubicBezTo>
                      <a:pt x="4050" y="2298"/>
                      <a:pt x="4424" y="2369"/>
                      <a:pt x="4738" y="2560"/>
                    </a:cubicBezTo>
                    <a:cubicBezTo>
                      <a:pt x="5247" y="2899"/>
                      <a:pt x="5591" y="3590"/>
                      <a:pt x="6203" y="3590"/>
                    </a:cubicBezTo>
                    <a:cubicBezTo>
                      <a:pt x="6224" y="3590"/>
                      <a:pt x="6245" y="3589"/>
                      <a:pt x="6266" y="3588"/>
                    </a:cubicBezTo>
                    <a:cubicBezTo>
                      <a:pt x="6718" y="3563"/>
                      <a:pt x="7043" y="3137"/>
                      <a:pt x="7419" y="2836"/>
                    </a:cubicBezTo>
                    <a:cubicBezTo>
                      <a:pt x="7921" y="2460"/>
                      <a:pt x="8572" y="2335"/>
                      <a:pt x="9224" y="2335"/>
                    </a:cubicBezTo>
                    <a:cubicBezTo>
                      <a:pt x="9876" y="2335"/>
                      <a:pt x="10502" y="2435"/>
                      <a:pt x="11154" y="2435"/>
                    </a:cubicBezTo>
                    <a:cubicBezTo>
                      <a:pt x="11655" y="2435"/>
                      <a:pt x="12181" y="2385"/>
                      <a:pt x="12582" y="2084"/>
                    </a:cubicBezTo>
                    <a:cubicBezTo>
                      <a:pt x="13008" y="1783"/>
                      <a:pt x="13234" y="1207"/>
                      <a:pt x="12983" y="756"/>
                    </a:cubicBezTo>
                    <a:cubicBezTo>
                      <a:pt x="12733" y="254"/>
                      <a:pt x="12081" y="179"/>
                      <a:pt x="11505" y="154"/>
                    </a:cubicBezTo>
                    <a:cubicBezTo>
                      <a:pt x="10251" y="79"/>
                      <a:pt x="8973" y="54"/>
                      <a:pt x="7720" y="54"/>
                    </a:cubicBezTo>
                    <a:cubicBezTo>
                      <a:pt x="6716" y="42"/>
                      <a:pt x="5670" y="0"/>
                      <a:pt x="462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53"/>
              <p:cNvSpPr/>
              <p:nvPr/>
            </p:nvSpPr>
            <p:spPr>
              <a:xfrm>
                <a:off x="2026636" y="4691632"/>
                <a:ext cx="1091309" cy="296123"/>
              </a:xfrm>
              <a:custGeom>
                <a:rect b="b" l="l" r="r" t="t"/>
                <a:pathLst>
                  <a:path extrusionOk="0" h="3591" w="13234">
                    <a:moveTo>
                      <a:pt x="4626" y="0"/>
                    </a:moveTo>
                    <a:cubicBezTo>
                      <a:pt x="3508" y="0"/>
                      <a:pt x="2392" y="48"/>
                      <a:pt x="1329" y="229"/>
                    </a:cubicBezTo>
                    <a:cubicBezTo>
                      <a:pt x="753" y="304"/>
                      <a:pt x="151" y="530"/>
                      <a:pt x="76" y="1182"/>
                    </a:cubicBezTo>
                    <a:cubicBezTo>
                      <a:pt x="1" y="2084"/>
                      <a:pt x="828" y="2560"/>
                      <a:pt x="1605" y="2560"/>
                    </a:cubicBezTo>
                    <a:cubicBezTo>
                      <a:pt x="2156" y="2560"/>
                      <a:pt x="2657" y="2410"/>
                      <a:pt x="3184" y="2335"/>
                    </a:cubicBezTo>
                    <a:cubicBezTo>
                      <a:pt x="3344" y="2312"/>
                      <a:pt x="3510" y="2298"/>
                      <a:pt x="3675" y="2298"/>
                    </a:cubicBezTo>
                    <a:cubicBezTo>
                      <a:pt x="4050" y="2298"/>
                      <a:pt x="4424" y="2369"/>
                      <a:pt x="4738" y="2560"/>
                    </a:cubicBezTo>
                    <a:cubicBezTo>
                      <a:pt x="5247" y="2899"/>
                      <a:pt x="5591" y="3590"/>
                      <a:pt x="6203" y="3590"/>
                    </a:cubicBezTo>
                    <a:cubicBezTo>
                      <a:pt x="6224" y="3590"/>
                      <a:pt x="6245" y="3589"/>
                      <a:pt x="6266" y="3588"/>
                    </a:cubicBezTo>
                    <a:cubicBezTo>
                      <a:pt x="6718" y="3563"/>
                      <a:pt x="7043" y="3137"/>
                      <a:pt x="7419" y="2836"/>
                    </a:cubicBezTo>
                    <a:cubicBezTo>
                      <a:pt x="7921" y="2460"/>
                      <a:pt x="8572" y="2335"/>
                      <a:pt x="9224" y="2335"/>
                    </a:cubicBezTo>
                    <a:cubicBezTo>
                      <a:pt x="9876" y="2335"/>
                      <a:pt x="10502" y="2435"/>
                      <a:pt x="11154" y="2435"/>
                    </a:cubicBezTo>
                    <a:cubicBezTo>
                      <a:pt x="11655" y="2435"/>
                      <a:pt x="12181" y="2385"/>
                      <a:pt x="12582" y="2084"/>
                    </a:cubicBezTo>
                    <a:cubicBezTo>
                      <a:pt x="13008" y="1783"/>
                      <a:pt x="13234" y="1207"/>
                      <a:pt x="12983" y="756"/>
                    </a:cubicBezTo>
                    <a:cubicBezTo>
                      <a:pt x="12733" y="254"/>
                      <a:pt x="12081" y="179"/>
                      <a:pt x="11505" y="154"/>
                    </a:cubicBezTo>
                    <a:cubicBezTo>
                      <a:pt x="10251" y="79"/>
                      <a:pt x="8973" y="54"/>
                      <a:pt x="7720" y="54"/>
                    </a:cubicBezTo>
                    <a:cubicBezTo>
                      <a:pt x="6716" y="42"/>
                      <a:pt x="5670" y="0"/>
                      <a:pt x="462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53"/>
              <p:cNvSpPr/>
              <p:nvPr/>
            </p:nvSpPr>
            <p:spPr>
              <a:xfrm flipH="1">
                <a:off x="9" y="4569460"/>
                <a:ext cx="1610080" cy="496094"/>
              </a:xfrm>
              <a:custGeom>
                <a:rect b="b" l="l" r="r" t="t"/>
                <a:pathLst>
                  <a:path extrusionOk="0" h="6016" w="19525">
                    <a:moveTo>
                      <a:pt x="19525" y="1"/>
                    </a:moveTo>
                    <a:cubicBezTo>
                      <a:pt x="19023" y="51"/>
                      <a:pt x="18547" y="76"/>
                      <a:pt x="18121" y="76"/>
                    </a:cubicBezTo>
                    <a:cubicBezTo>
                      <a:pt x="14738" y="101"/>
                      <a:pt x="11379" y="126"/>
                      <a:pt x="7996" y="151"/>
                    </a:cubicBezTo>
                    <a:lnTo>
                      <a:pt x="2131" y="176"/>
                    </a:lnTo>
                    <a:cubicBezTo>
                      <a:pt x="1354" y="176"/>
                      <a:pt x="352" y="326"/>
                      <a:pt x="151" y="1078"/>
                    </a:cubicBezTo>
                    <a:cubicBezTo>
                      <a:pt x="1" y="1605"/>
                      <a:pt x="377" y="2181"/>
                      <a:pt x="878" y="2432"/>
                    </a:cubicBezTo>
                    <a:cubicBezTo>
                      <a:pt x="1354" y="2682"/>
                      <a:pt x="1930" y="2682"/>
                      <a:pt x="2482" y="2707"/>
                    </a:cubicBezTo>
                    <a:cubicBezTo>
                      <a:pt x="3416" y="2718"/>
                      <a:pt x="4355" y="2724"/>
                      <a:pt x="5296" y="2724"/>
                    </a:cubicBezTo>
                    <a:cubicBezTo>
                      <a:pt x="6627" y="2724"/>
                      <a:pt x="7963" y="2712"/>
                      <a:pt x="9299" y="2682"/>
                    </a:cubicBezTo>
                    <a:cubicBezTo>
                      <a:pt x="9353" y="2681"/>
                      <a:pt x="9409" y="2679"/>
                      <a:pt x="9466" y="2679"/>
                    </a:cubicBezTo>
                    <a:cubicBezTo>
                      <a:pt x="10164" y="2679"/>
                      <a:pt x="10991" y="2837"/>
                      <a:pt x="11154" y="3509"/>
                    </a:cubicBezTo>
                    <a:cubicBezTo>
                      <a:pt x="11304" y="4036"/>
                      <a:pt x="10878" y="4587"/>
                      <a:pt x="10352" y="4763"/>
                    </a:cubicBezTo>
                    <a:cubicBezTo>
                      <a:pt x="10169" y="4823"/>
                      <a:pt x="9984" y="4848"/>
                      <a:pt x="9797" y="4848"/>
                    </a:cubicBezTo>
                    <a:cubicBezTo>
                      <a:pt x="9446" y="4848"/>
                      <a:pt x="9091" y="4761"/>
                      <a:pt x="8748" y="4662"/>
                    </a:cubicBezTo>
                    <a:cubicBezTo>
                      <a:pt x="8255" y="4522"/>
                      <a:pt x="7741" y="4359"/>
                      <a:pt x="7246" y="4359"/>
                    </a:cubicBezTo>
                    <a:cubicBezTo>
                      <a:pt x="7212" y="4359"/>
                      <a:pt x="7178" y="4360"/>
                      <a:pt x="7144" y="4362"/>
                    </a:cubicBezTo>
                    <a:cubicBezTo>
                      <a:pt x="6793" y="4387"/>
                      <a:pt x="6417" y="4537"/>
                      <a:pt x="6342" y="4863"/>
                    </a:cubicBezTo>
                    <a:cubicBezTo>
                      <a:pt x="6266" y="5139"/>
                      <a:pt x="6467" y="5464"/>
                      <a:pt x="6743" y="5590"/>
                    </a:cubicBezTo>
                    <a:cubicBezTo>
                      <a:pt x="6993" y="5715"/>
                      <a:pt x="7294" y="5740"/>
                      <a:pt x="7595" y="5740"/>
                    </a:cubicBezTo>
                    <a:lnTo>
                      <a:pt x="19525" y="6016"/>
                    </a:lnTo>
                    <a:lnTo>
                      <a:pt x="1952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 name="Google Shape;101;p53"/>
              <p:cNvGrpSpPr/>
              <p:nvPr/>
            </p:nvGrpSpPr>
            <p:grpSpPr>
              <a:xfrm>
                <a:off x="3534475" y="4629410"/>
                <a:ext cx="2573150" cy="420559"/>
                <a:chOff x="3534475" y="4629410"/>
                <a:chExt cx="2573150" cy="420559"/>
              </a:xfrm>
            </p:grpSpPr>
            <p:sp>
              <p:nvSpPr>
                <p:cNvPr id="102" name="Google Shape;102;p53"/>
                <p:cNvSpPr/>
                <p:nvPr/>
              </p:nvSpPr>
              <p:spPr>
                <a:xfrm>
                  <a:off x="4815850" y="4629410"/>
                  <a:ext cx="1291775" cy="420559"/>
                </a:xfrm>
                <a:custGeom>
                  <a:rect b="b" l="l" r="r" t="t"/>
                  <a:pathLst>
                    <a:path extrusionOk="0" h="5100" w="15665">
                      <a:moveTo>
                        <a:pt x="0" y="0"/>
                      </a:moveTo>
                      <a:lnTo>
                        <a:pt x="0" y="4888"/>
                      </a:lnTo>
                      <a:cubicBezTo>
                        <a:pt x="1170" y="4714"/>
                        <a:pt x="2350" y="4651"/>
                        <a:pt x="3535" y="4651"/>
                      </a:cubicBezTo>
                      <a:cubicBezTo>
                        <a:pt x="6696" y="4651"/>
                        <a:pt x="9899" y="5099"/>
                        <a:pt x="13074" y="5099"/>
                      </a:cubicBezTo>
                      <a:cubicBezTo>
                        <a:pt x="13353" y="5099"/>
                        <a:pt x="13631" y="5096"/>
                        <a:pt x="13910" y="5088"/>
                      </a:cubicBezTo>
                      <a:cubicBezTo>
                        <a:pt x="14286" y="5088"/>
                        <a:pt x="14662" y="5063"/>
                        <a:pt x="15013" y="4913"/>
                      </a:cubicBezTo>
                      <a:cubicBezTo>
                        <a:pt x="15363" y="4737"/>
                        <a:pt x="15639" y="4437"/>
                        <a:pt x="15639" y="4061"/>
                      </a:cubicBezTo>
                      <a:cubicBezTo>
                        <a:pt x="15664" y="3685"/>
                        <a:pt x="15389" y="3359"/>
                        <a:pt x="15088" y="3209"/>
                      </a:cubicBezTo>
                      <a:cubicBezTo>
                        <a:pt x="14762" y="3033"/>
                        <a:pt x="14411" y="2983"/>
                        <a:pt x="14035" y="2983"/>
                      </a:cubicBezTo>
                      <a:cubicBezTo>
                        <a:pt x="13822" y="2970"/>
                        <a:pt x="13608" y="2964"/>
                        <a:pt x="13393" y="2964"/>
                      </a:cubicBezTo>
                      <a:cubicBezTo>
                        <a:pt x="12174" y="2964"/>
                        <a:pt x="10941" y="3147"/>
                        <a:pt x="9723" y="3147"/>
                      </a:cubicBezTo>
                      <a:cubicBezTo>
                        <a:pt x="9143" y="3147"/>
                        <a:pt x="8566" y="3106"/>
                        <a:pt x="7995" y="2983"/>
                      </a:cubicBezTo>
                      <a:cubicBezTo>
                        <a:pt x="7820" y="2933"/>
                        <a:pt x="7644" y="2883"/>
                        <a:pt x="7544" y="2757"/>
                      </a:cubicBezTo>
                      <a:cubicBezTo>
                        <a:pt x="7368" y="2507"/>
                        <a:pt x="7544" y="2156"/>
                        <a:pt x="7795" y="2031"/>
                      </a:cubicBezTo>
                      <a:cubicBezTo>
                        <a:pt x="7983" y="1918"/>
                        <a:pt x="8199" y="1904"/>
                        <a:pt x="8422" y="1904"/>
                      </a:cubicBezTo>
                      <a:cubicBezTo>
                        <a:pt x="8496" y="1904"/>
                        <a:pt x="8571" y="1905"/>
                        <a:pt x="8647" y="1905"/>
                      </a:cubicBezTo>
                      <a:cubicBezTo>
                        <a:pt x="8709" y="1910"/>
                        <a:pt x="8771" y="1913"/>
                        <a:pt x="8833" y="1913"/>
                      </a:cubicBezTo>
                      <a:cubicBezTo>
                        <a:pt x="9069" y="1913"/>
                        <a:pt x="9295" y="1869"/>
                        <a:pt x="9474" y="1730"/>
                      </a:cubicBezTo>
                      <a:cubicBezTo>
                        <a:pt x="9900" y="1379"/>
                        <a:pt x="9699" y="602"/>
                        <a:pt x="9248" y="301"/>
                      </a:cubicBezTo>
                      <a:cubicBezTo>
                        <a:pt x="8904" y="84"/>
                        <a:pt x="8494" y="37"/>
                        <a:pt x="8086" y="37"/>
                      </a:cubicBezTo>
                      <a:cubicBezTo>
                        <a:pt x="7929" y="37"/>
                        <a:pt x="7772" y="44"/>
                        <a:pt x="7619" y="51"/>
                      </a:cubicBezTo>
                      <a:cubicBezTo>
                        <a:pt x="5739" y="176"/>
                        <a:pt x="3860" y="276"/>
                        <a:pt x="1980" y="376"/>
                      </a:cubicBezTo>
                      <a:cubicBezTo>
                        <a:pt x="1798" y="384"/>
                        <a:pt x="1613" y="392"/>
                        <a:pt x="1429" y="392"/>
                      </a:cubicBezTo>
                      <a:cubicBezTo>
                        <a:pt x="1031" y="392"/>
                        <a:pt x="636" y="355"/>
                        <a:pt x="276" y="201"/>
                      </a:cubicBezTo>
                      <a:cubicBezTo>
                        <a:pt x="175" y="151"/>
                        <a:pt x="75" y="76"/>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53"/>
                <p:cNvSpPr/>
                <p:nvPr/>
              </p:nvSpPr>
              <p:spPr>
                <a:xfrm flipH="1">
                  <a:off x="3534475" y="4629410"/>
                  <a:ext cx="1291775" cy="420559"/>
                </a:xfrm>
                <a:custGeom>
                  <a:rect b="b" l="l" r="r" t="t"/>
                  <a:pathLst>
                    <a:path extrusionOk="0" h="5100" w="15665">
                      <a:moveTo>
                        <a:pt x="0" y="0"/>
                      </a:moveTo>
                      <a:lnTo>
                        <a:pt x="0" y="4888"/>
                      </a:lnTo>
                      <a:cubicBezTo>
                        <a:pt x="1170" y="4714"/>
                        <a:pt x="2350" y="4651"/>
                        <a:pt x="3535" y="4651"/>
                      </a:cubicBezTo>
                      <a:cubicBezTo>
                        <a:pt x="6696" y="4651"/>
                        <a:pt x="9899" y="5099"/>
                        <a:pt x="13074" y="5099"/>
                      </a:cubicBezTo>
                      <a:cubicBezTo>
                        <a:pt x="13353" y="5099"/>
                        <a:pt x="13631" y="5096"/>
                        <a:pt x="13910" y="5088"/>
                      </a:cubicBezTo>
                      <a:cubicBezTo>
                        <a:pt x="14286" y="5088"/>
                        <a:pt x="14662" y="5063"/>
                        <a:pt x="15013" y="4913"/>
                      </a:cubicBezTo>
                      <a:cubicBezTo>
                        <a:pt x="15363" y="4737"/>
                        <a:pt x="15639" y="4437"/>
                        <a:pt x="15639" y="4061"/>
                      </a:cubicBezTo>
                      <a:cubicBezTo>
                        <a:pt x="15664" y="3685"/>
                        <a:pt x="15389" y="3359"/>
                        <a:pt x="15088" y="3209"/>
                      </a:cubicBezTo>
                      <a:cubicBezTo>
                        <a:pt x="14762" y="3033"/>
                        <a:pt x="14411" y="2983"/>
                        <a:pt x="14035" y="2983"/>
                      </a:cubicBezTo>
                      <a:cubicBezTo>
                        <a:pt x="13822" y="2970"/>
                        <a:pt x="13608" y="2964"/>
                        <a:pt x="13393" y="2964"/>
                      </a:cubicBezTo>
                      <a:cubicBezTo>
                        <a:pt x="12174" y="2964"/>
                        <a:pt x="10941" y="3147"/>
                        <a:pt x="9723" y="3147"/>
                      </a:cubicBezTo>
                      <a:cubicBezTo>
                        <a:pt x="9143" y="3147"/>
                        <a:pt x="8566" y="3106"/>
                        <a:pt x="7995" y="2983"/>
                      </a:cubicBezTo>
                      <a:cubicBezTo>
                        <a:pt x="7820" y="2933"/>
                        <a:pt x="7644" y="2883"/>
                        <a:pt x="7544" y="2757"/>
                      </a:cubicBezTo>
                      <a:cubicBezTo>
                        <a:pt x="7368" y="2507"/>
                        <a:pt x="7544" y="2156"/>
                        <a:pt x="7795" y="2031"/>
                      </a:cubicBezTo>
                      <a:cubicBezTo>
                        <a:pt x="7983" y="1918"/>
                        <a:pt x="8199" y="1904"/>
                        <a:pt x="8422" y="1904"/>
                      </a:cubicBezTo>
                      <a:cubicBezTo>
                        <a:pt x="8496" y="1904"/>
                        <a:pt x="8571" y="1905"/>
                        <a:pt x="8647" y="1905"/>
                      </a:cubicBezTo>
                      <a:cubicBezTo>
                        <a:pt x="8709" y="1910"/>
                        <a:pt x="8771" y="1913"/>
                        <a:pt x="8833" y="1913"/>
                      </a:cubicBezTo>
                      <a:cubicBezTo>
                        <a:pt x="9069" y="1913"/>
                        <a:pt x="9295" y="1869"/>
                        <a:pt x="9474" y="1730"/>
                      </a:cubicBezTo>
                      <a:cubicBezTo>
                        <a:pt x="9900" y="1379"/>
                        <a:pt x="9699" y="602"/>
                        <a:pt x="9248" y="301"/>
                      </a:cubicBezTo>
                      <a:cubicBezTo>
                        <a:pt x="8904" y="84"/>
                        <a:pt x="8494" y="37"/>
                        <a:pt x="8086" y="37"/>
                      </a:cubicBezTo>
                      <a:cubicBezTo>
                        <a:pt x="7929" y="37"/>
                        <a:pt x="7772" y="44"/>
                        <a:pt x="7619" y="51"/>
                      </a:cubicBezTo>
                      <a:cubicBezTo>
                        <a:pt x="5739" y="176"/>
                        <a:pt x="3860" y="276"/>
                        <a:pt x="1980" y="376"/>
                      </a:cubicBezTo>
                      <a:cubicBezTo>
                        <a:pt x="1798" y="384"/>
                        <a:pt x="1613" y="392"/>
                        <a:pt x="1429" y="392"/>
                      </a:cubicBezTo>
                      <a:cubicBezTo>
                        <a:pt x="1031" y="392"/>
                        <a:pt x="636" y="355"/>
                        <a:pt x="276" y="201"/>
                      </a:cubicBezTo>
                      <a:cubicBezTo>
                        <a:pt x="175" y="151"/>
                        <a:pt x="75" y="76"/>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
        <p:nvSpPr>
          <p:cNvPr id="104" name="Google Shape;104;p53"/>
          <p:cNvSpPr txBox="1"/>
          <p:nvPr>
            <p:ph type="title"/>
          </p:nvPr>
        </p:nvSpPr>
        <p:spPr>
          <a:xfrm>
            <a:off x="2033700" y="893498"/>
            <a:ext cx="3852000" cy="1575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05" name="Google Shape;105;p53"/>
          <p:cNvSpPr txBox="1"/>
          <p:nvPr>
            <p:ph idx="2" type="title"/>
          </p:nvPr>
        </p:nvSpPr>
        <p:spPr>
          <a:xfrm>
            <a:off x="713100" y="1555446"/>
            <a:ext cx="1092600" cy="64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6000"/>
              <a:buNone/>
              <a:defRPr sz="5000">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6" name="Google Shape;106;p53"/>
          <p:cNvSpPr txBox="1"/>
          <p:nvPr>
            <p:ph idx="1" type="subTitle"/>
          </p:nvPr>
        </p:nvSpPr>
        <p:spPr>
          <a:xfrm>
            <a:off x="2033700" y="2468788"/>
            <a:ext cx="3852000" cy="390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7" name="Shape 107"/>
        <p:cNvGrpSpPr/>
        <p:nvPr/>
      </p:nvGrpSpPr>
      <p:grpSpPr>
        <a:xfrm>
          <a:off x="0" y="0"/>
          <a:ext cx="0" cy="0"/>
          <a:chOff x="0" y="0"/>
          <a:chExt cx="0" cy="0"/>
        </a:xfrm>
      </p:grpSpPr>
      <p:grpSp>
        <p:nvGrpSpPr>
          <p:cNvPr id="108" name="Google Shape;108;p54"/>
          <p:cNvGrpSpPr/>
          <p:nvPr/>
        </p:nvGrpSpPr>
        <p:grpSpPr>
          <a:xfrm>
            <a:off x="69495" y="98803"/>
            <a:ext cx="8957334" cy="4931984"/>
            <a:chOff x="69495" y="98803"/>
            <a:chExt cx="8957334" cy="4931984"/>
          </a:xfrm>
        </p:grpSpPr>
        <p:sp>
          <p:nvSpPr>
            <p:cNvPr id="109" name="Google Shape;109;p54"/>
            <p:cNvSpPr/>
            <p:nvPr/>
          </p:nvSpPr>
          <p:spPr>
            <a:xfrm rot="-9899965">
              <a:off x="251974" y="139235"/>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54"/>
            <p:cNvSpPr/>
            <p:nvPr/>
          </p:nvSpPr>
          <p:spPr>
            <a:xfrm rot="-9900049">
              <a:off x="87898" y="975623"/>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54"/>
            <p:cNvSpPr/>
            <p:nvPr/>
          </p:nvSpPr>
          <p:spPr>
            <a:xfrm rot="-9899965">
              <a:off x="195299" y="4572410"/>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54"/>
            <p:cNvSpPr/>
            <p:nvPr/>
          </p:nvSpPr>
          <p:spPr>
            <a:xfrm rot="-9900049">
              <a:off x="1023073" y="484859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54"/>
            <p:cNvSpPr/>
            <p:nvPr/>
          </p:nvSpPr>
          <p:spPr>
            <a:xfrm rot="-9900049">
              <a:off x="8844598" y="44333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54"/>
            <p:cNvSpPr/>
            <p:nvPr/>
          </p:nvSpPr>
          <p:spPr>
            <a:xfrm rot="-9900123">
              <a:off x="8692871" y="1357382"/>
              <a:ext cx="233192" cy="23314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54"/>
            <p:cNvSpPr/>
            <p:nvPr/>
          </p:nvSpPr>
          <p:spPr>
            <a:xfrm rot="-4577798">
              <a:off x="8629572" y="4093353"/>
              <a:ext cx="359788" cy="359733"/>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54"/>
            <p:cNvSpPr/>
            <p:nvPr/>
          </p:nvSpPr>
          <p:spPr>
            <a:xfrm rot="-9900049">
              <a:off x="8391173" y="4648023"/>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54"/>
            <p:cNvSpPr/>
            <p:nvPr/>
          </p:nvSpPr>
          <p:spPr>
            <a:xfrm rot="-9900049">
              <a:off x="4253698" y="18273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54"/>
            <p:cNvSpPr/>
            <p:nvPr/>
          </p:nvSpPr>
          <p:spPr>
            <a:xfrm rot="-9899929">
              <a:off x="4578327" y="374917"/>
              <a:ext cx="88959" cy="88961"/>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54"/>
            <p:cNvSpPr/>
            <p:nvPr/>
          </p:nvSpPr>
          <p:spPr>
            <a:xfrm rot="-9900049">
              <a:off x="3790823" y="480513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 name="Google Shape;120;p54"/>
          <p:cNvSpPr txBox="1"/>
          <p:nvPr>
            <p:ph idx="1" type="body"/>
          </p:nvPr>
        </p:nvSpPr>
        <p:spPr>
          <a:xfrm>
            <a:off x="720000" y="1915375"/>
            <a:ext cx="3803400" cy="2616600"/>
          </a:xfrm>
          <a:prstGeom prst="rect">
            <a:avLst/>
          </a:prstGeom>
          <a:noFill/>
          <a:ln>
            <a:noFill/>
          </a:ln>
        </p:spPr>
        <p:txBody>
          <a:bodyPr anchorCtr="0" anchor="ctr" bIns="91425" lIns="91425" spcFirstLastPara="1" rIns="91425" wrap="square" tIns="91425">
            <a:noAutofit/>
          </a:bodyPr>
          <a:lstStyle>
            <a:lvl1pPr indent="-317500" lvl="0" marL="457200" algn="l">
              <a:lnSpc>
                <a:spcPct val="100000"/>
              </a:lnSpc>
              <a:spcBef>
                <a:spcPts val="0"/>
              </a:spcBef>
              <a:spcAft>
                <a:spcPts val="0"/>
              </a:spcAft>
              <a:buSzPts val="1400"/>
              <a:buAutoNum type="arabicPeriod"/>
              <a:defRPr/>
            </a:lvl1pPr>
            <a:lvl2pPr indent="-317500" lvl="1" marL="914400" algn="l">
              <a:lnSpc>
                <a:spcPct val="115000"/>
              </a:lnSpc>
              <a:spcBef>
                <a:spcPts val="0"/>
              </a:spcBef>
              <a:spcAft>
                <a:spcPts val="0"/>
              </a:spcAft>
              <a:buSzPts val="1400"/>
              <a:buAutoNum type="alphaLcPeriod"/>
              <a:defRPr/>
            </a:lvl2pPr>
            <a:lvl3pPr indent="-317500" lvl="2" marL="1371600" algn="l">
              <a:lnSpc>
                <a:spcPct val="115000"/>
              </a:lnSpc>
              <a:spcBef>
                <a:spcPts val="1600"/>
              </a:spcBef>
              <a:spcAft>
                <a:spcPts val="0"/>
              </a:spcAft>
              <a:buSzPts val="1400"/>
              <a:buAutoNum type="romanLcPeriod"/>
              <a:defRPr/>
            </a:lvl3pPr>
            <a:lvl4pPr indent="-317500" lvl="3" marL="1828800" algn="l">
              <a:lnSpc>
                <a:spcPct val="115000"/>
              </a:lnSpc>
              <a:spcBef>
                <a:spcPts val="1600"/>
              </a:spcBef>
              <a:spcAft>
                <a:spcPts val="0"/>
              </a:spcAft>
              <a:buSzPts val="1400"/>
              <a:buAutoNum type="arabicPeriod"/>
              <a:defRPr/>
            </a:lvl4pPr>
            <a:lvl5pPr indent="-317500" lvl="4" marL="2286000" algn="l">
              <a:lnSpc>
                <a:spcPct val="115000"/>
              </a:lnSpc>
              <a:spcBef>
                <a:spcPts val="1600"/>
              </a:spcBef>
              <a:spcAft>
                <a:spcPts val="0"/>
              </a:spcAft>
              <a:buSzPts val="1400"/>
              <a:buAutoNum type="alphaLcPeriod"/>
              <a:defRPr/>
            </a:lvl5pPr>
            <a:lvl6pPr indent="-317500" lvl="5" marL="2743200" algn="l">
              <a:lnSpc>
                <a:spcPct val="115000"/>
              </a:lnSpc>
              <a:spcBef>
                <a:spcPts val="1600"/>
              </a:spcBef>
              <a:spcAft>
                <a:spcPts val="0"/>
              </a:spcAft>
              <a:buSzPts val="1400"/>
              <a:buAutoNum type="romanLcPeriod"/>
              <a:defRPr/>
            </a:lvl6pPr>
            <a:lvl7pPr indent="-317500" lvl="6" marL="3200400" algn="l">
              <a:lnSpc>
                <a:spcPct val="115000"/>
              </a:lnSpc>
              <a:spcBef>
                <a:spcPts val="1600"/>
              </a:spcBef>
              <a:spcAft>
                <a:spcPts val="0"/>
              </a:spcAft>
              <a:buSzPts val="1400"/>
              <a:buAutoNum type="arabicPeriod"/>
              <a:defRPr/>
            </a:lvl7pPr>
            <a:lvl8pPr indent="-317500" lvl="7" marL="3657600" algn="l">
              <a:lnSpc>
                <a:spcPct val="115000"/>
              </a:lnSpc>
              <a:spcBef>
                <a:spcPts val="1600"/>
              </a:spcBef>
              <a:spcAft>
                <a:spcPts val="0"/>
              </a:spcAft>
              <a:buSzPts val="1400"/>
              <a:buAutoNum type="alphaLcPeriod"/>
              <a:defRPr/>
            </a:lvl8pPr>
            <a:lvl9pPr indent="-317500" lvl="8" marL="4114800" algn="l">
              <a:lnSpc>
                <a:spcPct val="115000"/>
              </a:lnSpc>
              <a:spcBef>
                <a:spcPts val="1600"/>
              </a:spcBef>
              <a:spcAft>
                <a:spcPts val="1600"/>
              </a:spcAft>
              <a:buSzPts val="1400"/>
              <a:buAutoNum type="romanLcPeriod"/>
              <a:defRPr/>
            </a:lvl9pPr>
          </a:lstStyle>
          <a:p/>
        </p:txBody>
      </p:sp>
      <p:sp>
        <p:nvSpPr>
          <p:cNvPr id="121" name="Google Shape;121;p54"/>
          <p:cNvSpPr txBox="1"/>
          <p:nvPr>
            <p:ph type="title"/>
          </p:nvPr>
        </p:nvSpPr>
        <p:spPr>
          <a:xfrm>
            <a:off x="720000" y="611525"/>
            <a:ext cx="3803400" cy="1049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122" name="Shape 122"/>
        <p:cNvGrpSpPr/>
        <p:nvPr/>
      </p:nvGrpSpPr>
      <p:grpSpPr>
        <a:xfrm>
          <a:off x="0" y="0"/>
          <a:ext cx="0" cy="0"/>
          <a:chOff x="0" y="0"/>
          <a:chExt cx="0" cy="0"/>
        </a:xfrm>
      </p:grpSpPr>
      <p:grpSp>
        <p:nvGrpSpPr>
          <p:cNvPr id="123" name="Google Shape;123;p58"/>
          <p:cNvGrpSpPr/>
          <p:nvPr/>
        </p:nvGrpSpPr>
        <p:grpSpPr>
          <a:xfrm>
            <a:off x="4782010" y="-139996"/>
            <a:ext cx="4089725" cy="4249748"/>
            <a:chOff x="4782010" y="-139996"/>
            <a:chExt cx="4089725" cy="4249748"/>
          </a:xfrm>
        </p:grpSpPr>
        <p:sp>
          <p:nvSpPr>
            <p:cNvPr id="124" name="Google Shape;124;p58"/>
            <p:cNvSpPr/>
            <p:nvPr/>
          </p:nvSpPr>
          <p:spPr>
            <a:xfrm flipH="1" rot="-900035">
              <a:off x="8471524" y="627686"/>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58"/>
            <p:cNvSpPr/>
            <p:nvPr/>
          </p:nvSpPr>
          <p:spPr>
            <a:xfrm flipH="1" rot="-899951">
              <a:off x="8072723" y="29464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58"/>
            <p:cNvSpPr/>
            <p:nvPr/>
          </p:nvSpPr>
          <p:spPr>
            <a:xfrm flipH="1" rot="-6670725">
              <a:off x="8463038" y="3780877"/>
              <a:ext cx="286807" cy="286727"/>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58"/>
            <p:cNvSpPr/>
            <p:nvPr/>
          </p:nvSpPr>
          <p:spPr>
            <a:xfrm flipH="1" rot="-899988">
              <a:off x="4810144" y="-111849"/>
              <a:ext cx="250470" cy="250384"/>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 name="Google Shape;128;p58"/>
          <p:cNvGrpSpPr/>
          <p:nvPr/>
        </p:nvGrpSpPr>
        <p:grpSpPr>
          <a:xfrm>
            <a:off x="-397025" y="4315863"/>
            <a:ext cx="9926929" cy="1617259"/>
            <a:chOff x="-397025" y="4315863"/>
            <a:chExt cx="9926929" cy="1617259"/>
          </a:xfrm>
        </p:grpSpPr>
        <p:grpSp>
          <p:nvGrpSpPr>
            <p:cNvPr id="129" name="Google Shape;129;p58"/>
            <p:cNvGrpSpPr/>
            <p:nvPr/>
          </p:nvGrpSpPr>
          <p:grpSpPr>
            <a:xfrm>
              <a:off x="0" y="4315863"/>
              <a:ext cx="9143986" cy="340560"/>
              <a:chOff x="0" y="3389888"/>
              <a:chExt cx="9143986" cy="340560"/>
            </a:xfrm>
          </p:grpSpPr>
          <p:sp>
            <p:nvSpPr>
              <p:cNvPr id="130" name="Google Shape;130;p58"/>
              <p:cNvSpPr/>
              <p:nvPr/>
            </p:nvSpPr>
            <p:spPr>
              <a:xfrm>
                <a:off x="6805888" y="3389888"/>
                <a:ext cx="2338098" cy="249389"/>
              </a:xfrm>
              <a:custGeom>
                <a:rect b="b" l="l" r="r" t="t"/>
                <a:pathLst>
                  <a:path extrusionOk="0" h="3359" w="22257">
                    <a:moveTo>
                      <a:pt x="22256" y="0"/>
                    </a:moveTo>
                    <a:lnTo>
                      <a:pt x="17043" y="1053"/>
                    </a:lnTo>
                    <a:lnTo>
                      <a:pt x="15815" y="1980"/>
                    </a:lnTo>
                    <a:lnTo>
                      <a:pt x="6717" y="2432"/>
                    </a:lnTo>
                    <a:lnTo>
                      <a:pt x="0" y="3359"/>
                    </a:lnTo>
                    <a:lnTo>
                      <a:pt x="22256" y="3359"/>
                    </a:lnTo>
                    <a:lnTo>
                      <a:pt x="22256" y="0"/>
                    </a:lnTo>
                    <a:close/>
                  </a:path>
                </a:pathLst>
              </a:custGeom>
              <a:solidFill>
                <a:srgbClr val="00959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58"/>
              <p:cNvSpPr/>
              <p:nvPr/>
            </p:nvSpPr>
            <p:spPr>
              <a:xfrm>
                <a:off x="0" y="3639201"/>
                <a:ext cx="9143972" cy="91247"/>
              </a:xfrm>
              <a:custGeom>
                <a:rect b="b" l="l" r="r" t="t"/>
                <a:pathLst>
                  <a:path extrusionOk="0" h="1229" w="87044">
                    <a:moveTo>
                      <a:pt x="0" y="1"/>
                    </a:moveTo>
                    <a:lnTo>
                      <a:pt x="0" y="1229"/>
                    </a:lnTo>
                    <a:lnTo>
                      <a:pt x="87043" y="1154"/>
                    </a:lnTo>
                    <a:lnTo>
                      <a:pt x="87043" y="1"/>
                    </a:lnTo>
                    <a:close/>
                  </a:path>
                </a:pathLst>
              </a:custGeom>
              <a:solidFill>
                <a:srgbClr val="009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2" name="Google Shape;132;p58"/>
            <p:cNvSpPr/>
            <p:nvPr/>
          </p:nvSpPr>
          <p:spPr>
            <a:xfrm>
              <a:off x="-57100" y="4604100"/>
              <a:ext cx="9258217" cy="1329022"/>
            </a:xfrm>
            <a:custGeom>
              <a:rect b="b" l="l" r="r" t="t"/>
              <a:pathLst>
                <a:path extrusionOk="0" h="58348" w="87044">
                  <a:moveTo>
                    <a:pt x="0" y="1"/>
                  </a:moveTo>
                  <a:lnTo>
                    <a:pt x="0" y="58347"/>
                  </a:lnTo>
                  <a:lnTo>
                    <a:pt x="87043" y="58347"/>
                  </a:lnTo>
                  <a:lnTo>
                    <a:pt x="87043" y="1"/>
                  </a:lnTo>
                  <a:close/>
                </a:path>
              </a:pathLst>
            </a:custGeom>
            <a:solidFill>
              <a:srgbClr val="3AAE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58"/>
            <p:cNvSpPr/>
            <p:nvPr/>
          </p:nvSpPr>
          <p:spPr>
            <a:xfrm>
              <a:off x="4751530" y="4783563"/>
              <a:ext cx="1934570" cy="821904"/>
            </a:xfrm>
            <a:custGeom>
              <a:rect b="b" l="l" r="r" t="t"/>
              <a:pathLst>
                <a:path extrusionOk="0" h="9967" w="23460">
                  <a:moveTo>
                    <a:pt x="13578" y="0"/>
                  </a:moveTo>
                  <a:cubicBezTo>
                    <a:pt x="13394" y="0"/>
                    <a:pt x="13212" y="19"/>
                    <a:pt x="13033" y="58"/>
                  </a:cubicBezTo>
                  <a:cubicBezTo>
                    <a:pt x="12883" y="83"/>
                    <a:pt x="12406" y="2289"/>
                    <a:pt x="12231" y="2414"/>
                  </a:cubicBezTo>
                  <a:cubicBezTo>
                    <a:pt x="11955" y="2589"/>
                    <a:pt x="11579" y="2790"/>
                    <a:pt x="11254" y="2815"/>
                  </a:cubicBezTo>
                  <a:cubicBezTo>
                    <a:pt x="11229" y="2817"/>
                    <a:pt x="11207" y="2817"/>
                    <a:pt x="11185" y="2817"/>
                  </a:cubicBezTo>
                  <a:cubicBezTo>
                    <a:pt x="10876" y="2817"/>
                    <a:pt x="10858" y="2653"/>
                    <a:pt x="10577" y="2489"/>
                  </a:cubicBezTo>
                  <a:cubicBezTo>
                    <a:pt x="10351" y="2314"/>
                    <a:pt x="10026" y="2264"/>
                    <a:pt x="9725" y="2264"/>
                  </a:cubicBezTo>
                  <a:cubicBezTo>
                    <a:pt x="9249" y="2264"/>
                    <a:pt x="8797" y="2439"/>
                    <a:pt x="8321" y="2514"/>
                  </a:cubicBezTo>
                  <a:cubicBezTo>
                    <a:pt x="8087" y="2563"/>
                    <a:pt x="7852" y="2585"/>
                    <a:pt x="7620" y="2585"/>
                  </a:cubicBezTo>
                  <a:cubicBezTo>
                    <a:pt x="7255" y="2585"/>
                    <a:pt x="6894" y="2531"/>
                    <a:pt x="6542" y="2439"/>
                  </a:cubicBezTo>
                  <a:cubicBezTo>
                    <a:pt x="6191" y="2351"/>
                    <a:pt x="5631" y="2015"/>
                    <a:pt x="5227" y="2015"/>
                  </a:cubicBezTo>
                  <a:cubicBezTo>
                    <a:pt x="5169" y="2015"/>
                    <a:pt x="5114" y="2022"/>
                    <a:pt x="5063" y="2038"/>
                  </a:cubicBezTo>
                  <a:cubicBezTo>
                    <a:pt x="4797" y="2135"/>
                    <a:pt x="4741" y="2465"/>
                    <a:pt x="4444" y="2465"/>
                  </a:cubicBezTo>
                  <a:cubicBezTo>
                    <a:pt x="4433" y="2465"/>
                    <a:pt x="4423" y="2465"/>
                    <a:pt x="4411" y="2464"/>
                  </a:cubicBezTo>
                  <a:cubicBezTo>
                    <a:pt x="4134" y="2464"/>
                    <a:pt x="3856" y="2336"/>
                    <a:pt x="3579" y="2336"/>
                  </a:cubicBezTo>
                  <a:cubicBezTo>
                    <a:pt x="3555" y="2336"/>
                    <a:pt x="3532" y="2337"/>
                    <a:pt x="3509" y="2339"/>
                  </a:cubicBezTo>
                  <a:cubicBezTo>
                    <a:pt x="3108" y="2389"/>
                    <a:pt x="2807" y="2765"/>
                    <a:pt x="2557" y="3091"/>
                  </a:cubicBezTo>
                  <a:cubicBezTo>
                    <a:pt x="1705" y="4218"/>
                    <a:pt x="853" y="5371"/>
                    <a:pt x="0" y="6499"/>
                  </a:cubicBezTo>
                  <a:cubicBezTo>
                    <a:pt x="1730" y="8329"/>
                    <a:pt x="4211" y="9181"/>
                    <a:pt x="6692" y="9532"/>
                  </a:cubicBezTo>
                  <a:cubicBezTo>
                    <a:pt x="8807" y="9815"/>
                    <a:pt x="10935" y="9967"/>
                    <a:pt x="13058" y="9967"/>
                  </a:cubicBezTo>
                  <a:cubicBezTo>
                    <a:pt x="16572" y="9967"/>
                    <a:pt x="20069" y="9551"/>
                    <a:pt x="23459" y="8630"/>
                  </a:cubicBezTo>
                  <a:cubicBezTo>
                    <a:pt x="22031" y="6850"/>
                    <a:pt x="20602" y="5046"/>
                    <a:pt x="19173" y="3241"/>
                  </a:cubicBezTo>
                  <a:cubicBezTo>
                    <a:pt x="18697" y="2640"/>
                    <a:pt x="18171" y="2013"/>
                    <a:pt x="17494" y="1612"/>
                  </a:cubicBezTo>
                  <a:cubicBezTo>
                    <a:pt x="16327" y="951"/>
                    <a:pt x="14908" y="0"/>
                    <a:pt x="135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58"/>
            <p:cNvSpPr/>
            <p:nvPr/>
          </p:nvSpPr>
          <p:spPr>
            <a:xfrm flipH="1">
              <a:off x="1488580" y="4653025"/>
              <a:ext cx="1934570" cy="821904"/>
            </a:xfrm>
            <a:custGeom>
              <a:rect b="b" l="l" r="r" t="t"/>
              <a:pathLst>
                <a:path extrusionOk="0" h="9967" w="23460">
                  <a:moveTo>
                    <a:pt x="13578" y="0"/>
                  </a:moveTo>
                  <a:cubicBezTo>
                    <a:pt x="13394" y="0"/>
                    <a:pt x="13212" y="19"/>
                    <a:pt x="13033" y="58"/>
                  </a:cubicBezTo>
                  <a:cubicBezTo>
                    <a:pt x="12883" y="83"/>
                    <a:pt x="12406" y="2289"/>
                    <a:pt x="12231" y="2414"/>
                  </a:cubicBezTo>
                  <a:cubicBezTo>
                    <a:pt x="11955" y="2589"/>
                    <a:pt x="11579" y="2790"/>
                    <a:pt x="11254" y="2815"/>
                  </a:cubicBezTo>
                  <a:cubicBezTo>
                    <a:pt x="11229" y="2817"/>
                    <a:pt x="11207" y="2817"/>
                    <a:pt x="11185" y="2817"/>
                  </a:cubicBezTo>
                  <a:cubicBezTo>
                    <a:pt x="10876" y="2817"/>
                    <a:pt x="10858" y="2653"/>
                    <a:pt x="10577" y="2489"/>
                  </a:cubicBezTo>
                  <a:cubicBezTo>
                    <a:pt x="10351" y="2314"/>
                    <a:pt x="10026" y="2264"/>
                    <a:pt x="9725" y="2264"/>
                  </a:cubicBezTo>
                  <a:cubicBezTo>
                    <a:pt x="9249" y="2264"/>
                    <a:pt x="8797" y="2439"/>
                    <a:pt x="8321" y="2514"/>
                  </a:cubicBezTo>
                  <a:cubicBezTo>
                    <a:pt x="8087" y="2563"/>
                    <a:pt x="7852" y="2585"/>
                    <a:pt x="7620" y="2585"/>
                  </a:cubicBezTo>
                  <a:cubicBezTo>
                    <a:pt x="7255" y="2585"/>
                    <a:pt x="6894" y="2531"/>
                    <a:pt x="6542" y="2439"/>
                  </a:cubicBezTo>
                  <a:cubicBezTo>
                    <a:pt x="6191" y="2351"/>
                    <a:pt x="5631" y="2015"/>
                    <a:pt x="5227" y="2015"/>
                  </a:cubicBezTo>
                  <a:cubicBezTo>
                    <a:pt x="5169" y="2015"/>
                    <a:pt x="5114" y="2022"/>
                    <a:pt x="5063" y="2038"/>
                  </a:cubicBezTo>
                  <a:cubicBezTo>
                    <a:pt x="4797" y="2135"/>
                    <a:pt x="4741" y="2465"/>
                    <a:pt x="4444" y="2465"/>
                  </a:cubicBezTo>
                  <a:cubicBezTo>
                    <a:pt x="4433" y="2465"/>
                    <a:pt x="4423" y="2465"/>
                    <a:pt x="4411" y="2464"/>
                  </a:cubicBezTo>
                  <a:cubicBezTo>
                    <a:pt x="4134" y="2464"/>
                    <a:pt x="3856" y="2336"/>
                    <a:pt x="3579" y="2336"/>
                  </a:cubicBezTo>
                  <a:cubicBezTo>
                    <a:pt x="3555" y="2336"/>
                    <a:pt x="3532" y="2337"/>
                    <a:pt x="3509" y="2339"/>
                  </a:cubicBezTo>
                  <a:cubicBezTo>
                    <a:pt x="3108" y="2389"/>
                    <a:pt x="2807" y="2765"/>
                    <a:pt x="2557" y="3091"/>
                  </a:cubicBezTo>
                  <a:cubicBezTo>
                    <a:pt x="1705" y="4218"/>
                    <a:pt x="853" y="5371"/>
                    <a:pt x="0" y="6499"/>
                  </a:cubicBezTo>
                  <a:cubicBezTo>
                    <a:pt x="1730" y="8329"/>
                    <a:pt x="4211" y="9181"/>
                    <a:pt x="6692" y="9532"/>
                  </a:cubicBezTo>
                  <a:cubicBezTo>
                    <a:pt x="8807" y="9815"/>
                    <a:pt x="10935" y="9967"/>
                    <a:pt x="13058" y="9967"/>
                  </a:cubicBezTo>
                  <a:cubicBezTo>
                    <a:pt x="16572" y="9967"/>
                    <a:pt x="20069" y="9551"/>
                    <a:pt x="23459" y="8630"/>
                  </a:cubicBezTo>
                  <a:cubicBezTo>
                    <a:pt x="22031" y="6850"/>
                    <a:pt x="20602" y="5046"/>
                    <a:pt x="19173" y="3241"/>
                  </a:cubicBezTo>
                  <a:cubicBezTo>
                    <a:pt x="18697" y="2640"/>
                    <a:pt x="18171" y="2013"/>
                    <a:pt x="17494" y="1612"/>
                  </a:cubicBezTo>
                  <a:cubicBezTo>
                    <a:pt x="16327" y="951"/>
                    <a:pt x="14908" y="0"/>
                    <a:pt x="135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58"/>
            <p:cNvSpPr/>
            <p:nvPr/>
          </p:nvSpPr>
          <p:spPr>
            <a:xfrm>
              <a:off x="7198493" y="4604091"/>
              <a:ext cx="2331380" cy="919787"/>
            </a:xfrm>
            <a:custGeom>
              <a:rect b="b" l="l" r="r" t="t"/>
              <a:pathLst>
                <a:path extrusionOk="0" h="11154" w="28272">
                  <a:moveTo>
                    <a:pt x="20552" y="1"/>
                  </a:moveTo>
                  <a:lnTo>
                    <a:pt x="18397" y="201"/>
                  </a:lnTo>
                  <a:lnTo>
                    <a:pt x="16492" y="3234"/>
                  </a:lnTo>
                  <a:lnTo>
                    <a:pt x="15264" y="3710"/>
                  </a:lnTo>
                  <a:lnTo>
                    <a:pt x="14963" y="4813"/>
                  </a:lnTo>
                  <a:lnTo>
                    <a:pt x="9850" y="3309"/>
                  </a:lnTo>
                  <a:lnTo>
                    <a:pt x="9324" y="2983"/>
                  </a:lnTo>
                  <a:lnTo>
                    <a:pt x="8071" y="2983"/>
                  </a:lnTo>
                  <a:lnTo>
                    <a:pt x="8071" y="4036"/>
                  </a:lnTo>
                  <a:lnTo>
                    <a:pt x="6342" y="5815"/>
                  </a:lnTo>
                  <a:cubicBezTo>
                    <a:pt x="6342" y="5815"/>
                    <a:pt x="4195" y="4957"/>
                    <a:pt x="3576" y="4957"/>
                  </a:cubicBezTo>
                  <a:cubicBezTo>
                    <a:pt x="3510" y="4957"/>
                    <a:pt x="3461" y="4967"/>
                    <a:pt x="3434" y="4988"/>
                  </a:cubicBezTo>
                  <a:cubicBezTo>
                    <a:pt x="3159" y="5239"/>
                    <a:pt x="2708" y="5715"/>
                    <a:pt x="2708" y="5715"/>
                  </a:cubicBezTo>
                  <a:lnTo>
                    <a:pt x="1" y="6617"/>
                  </a:lnTo>
                  <a:lnTo>
                    <a:pt x="8071" y="11054"/>
                  </a:lnTo>
                  <a:lnTo>
                    <a:pt x="27269" y="11154"/>
                  </a:lnTo>
                  <a:lnTo>
                    <a:pt x="28272" y="10327"/>
                  </a:lnTo>
                  <a:lnTo>
                    <a:pt x="28272" y="6768"/>
                  </a:lnTo>
                  <a:lnTo>
                    <a:pt x="22457" y="3560"/>
                  </a:lnTo>
                  <a:lnTo>
                    <a:pt x="22758" y="2031"/>
                  </a:lnTo>
                  <a:lnTo>
                    <a:pt x="20552"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6" name="Google Shape;136;p58"/>
            <p:cNvGrpSpPr/>
            <p:nvPr/>
          </p:nvGrpSpPr>
          <p:grpSpPr>
            <a:xfrm>
              <a:off x="-397025" y="4626145"/>
              <a:ext cx="9926929" cy="1136764"/>
              <a:chOff x="-397025" y="3577445"/>
              <a:chExt cx="9926929" cy="1136764"/>
            </a:xfrm>
          </p:grpSpPr>
          <p:grpSp>
            <p:nvGrpSpPr>
              <p:cNvPr id="137" name="Google Shape;137;p58"/>
              <p:cNvGrpSpPr/>
              <p:nvPr/>
            </p:nvGrpSpPr>
            <p:grpSpPr>
              <a:xfrm>
                <a:off x="-397025" y="3608775"/>
                <a:ext cx="9771995" cy="1105434"/>
                <a:chOff x="-397025" y="3608775"/>
                <a:chExt cx="9771995" cy="1105434"/>
              </a:xfrm>
            </p:grpSpPr>
            <p:sp>
              <p:nvSpPr>
                <p:cNvPr id="138" name="Google Shape;138;p58"/>
                <p:cNvSpPr/>
                <p:nvPr/>
              </p:nvSpPr>
              <p:spPr>
                <a:xfrm>
                  <a:off x="-397025" y="3608775"/>
                  <a:ext cx="9771995" cy="1105434"/>
                </a:xfrm>
                <a:custGeom>
                  <a:rect b="b" l="l" r="r" t="t"/>
                  <a:pathLst>
                    <a:path extrusionOk="0" h="14889" w="87044">
                      <a:moveTo>
                        <a:pt x="0" y="1"/>
                      </a:moveTo>
                      <a:lnTo>
                        <a:pt x="0" y="14888"/>
                      </a:lnTo>
                      <a:lnTo>
                        <a:pt x="87043" y="14888"/>
                      </a:lnTo>
                      <a:lnTo>
                        <a:pt x="87043" y="1"/>
                      </a:lnTo>
                      <a:lnTo>
                        <a:pt x="69073" y="7219"/>
                      </a:lnTo>
                      <a:lnTo>
                        <a:pt x="59549" y="4788"/>
                      </a:lnTo>
                      <a:lnTo>
                        <a:pt x="35740" y="4061"/>
                      </a:lnTo>
                      <a:cubicBezTo>
                        <a:pt x="35740" y="4061"/>
                        <a:pt x="22281" y="8096"/>
                        <a:pt x="22331" y="8146"/>
                      </a:cubicBezTo>
                      <a:cubicBezTo>
                        <a:pt x="22332" y="8147"/>
                        <a:pt x="22331" y="8147"/>
                        <a:pt x="22331" y="8147"/>
                      </a:cubicBezTo>
                      <a:cubicBezTo>
                        <a:pt x="22259" y="8147"/>
                        <a:pt x="14837" y="5139"/>
                        <a:pt x="14837" y="5139"/>
                      </a:cubicBezTo>
                      <a:lnTo>
                        <a:pt x="7669" y="5139"/>
                      </a:lnTo>
                      <a:lnTo>
                        <a:pt x="0" y="1"/>
                      </a:ln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58"/>
                <p:cNvSpPr/>
                <p:nvPr/>
              </p:nvSpPr>
              <p:spPr>
                <a:xfrm>
                  <a:off x="3698050" y="3784075"/>
                  <a:ext cx="954875" cy="545175"/>
                </a:xfrm>
                <a:custGeom>
                  <a:rect b="b" l="l" r="r" t="t"/>
                  <a:pathLst>
                    <a:path extrusionOk="0" h="21807" w="38195">
                      <a:moveTo>
                        <a:pt x="35139" y="0"/>
                      </a:moveTo>
                      <a:lnTo>
                        <a:pt x="0" y="4975"/>
                      </a:lnTo>
                      <a:lnTo>
                        <a:pt x="1619" y="21159"/>
                      </a:lnTo>
                      <a:lnTo>
                        <a:pt x="38195" y="21807"/>
                      </a:lnTo>
                      <a:close/>
                    </a:path>
                  </a:pathLst>
                </a:custGeom>
                <a:solidFill>
                  <a:schemeClr val="lt2"/>
                </a:solidFill>
                <a:ln>
                  <a:noFill/>
                </a:ln>
              </p:spPr>
            </p:sp>
          </p:grpSp>
          <p:sp>
            <p:nvSpPr>
              <p:cNvPr id="140" name="Google Shape;140;p58"/>
              <p:cNvSpPr/>
              <p:nvPr/>
            </p:nvSpPr>
            <p:spPr>
              <a:xfrm>
                <a:off x="4573825" y="3577445"/>
                <a:ext cx="4956079" cy="836665"/>
              </a:xfrm>
              <a:custGeom>
                <a:rect b="b" l="l" r="r" t="t"/>
                <a:pathLst>
                  <a:path extrusionOk="0" h="10146" w="60101">
                    <a:moveTo>
                      <a:pt x="44963" y="8190"/>
                    </a:moveTo>
                    <a:cubicBezTo>
                      <a:pt x="44963" y="8240"/>
                      <a:pt x="44988" y="8265"/>
                      <a:pt x="44988" y="8291"/>
                    </a:cubicBezTo>
                    <a:cubicBezTo>
                      <a:pt x="45063" y="8466"/>
                      <a:pt x="45163" y="8591"/>
                      <a:pt x="45288" y="8641"/>
                    </a:cubicBezTo>
                    <a:cubicBezTo>
                      <a:pt x="45364" y="8692"/>
                      <a:pt x="45414" y="8692"/>
                      <a:pt x="45489" y="8692"/>
                    </a:cubicBezTo>
                    <a:cubicBezTo>
                      <a:pt x="45539" y="8692"/>
                      <a:pt x="45589" y="8692"/>
                      <a:pt x="45639" y="8666"/>
                    </a:cubicBezTo>
                    <a:lnTo>
                      <a:pt x="45639" y="8666"/>
                    </a:lnTo>
                    <a:cubicBezTo>
                      <a:pt x="45614" y="8767"/>
                      <a:pt x="45614" y="8842"/>
                      <a:pt x="45639" y="8917"/>
                    </a:cubicBezTo>
                    <a:cubicBezTo>
                      <a:pt x="45639" y="8942"/>
                      <a:pt x="45639" y="8967"/>
                      <a:pt x="45639" y="8967"/>
                    </a:cubicBezTo>
                    <a:cubicBezTo>
                      <a:pt x="45639" y="9118"/>
                      <a:pt x="45664" y="9268"/>
                      <a:pt x="45689" y="9418"/>
                    </a:cubicBezTo>
                    <a:cubicBezTo>
                      <a:pt x="45314" y="9393"/>
                      <a:pt x="44913" y="9368"/>
                      <a:pt x="44537" y="9318"/>
                    </a:cubicBezTo>
                    <a:cubicBezTo>
                      <a:pt x="44436" y="9318"/>
                      <a:pt x="44336" y="9293"/>
                      <a:pt x="44261" y="9268"/>
                    </a:cubicBezTo>
                    <a:cubicBezTo>
                      <a:pt x="44261" y="9193"/>
                      <a:pt x="44286" y="9093"/>
                      <a:pt x="44286" y="8992"/>
                    </a:cubicBezTo>
                    <a:cubicBezTo>
                      <a:pt x="44286" y="8967"/>
                      <a:pt x="44286" y="8942"/>
                      <a:pt x="44286" y="8917"/>
                    </a:cubicBezTo>
                    <a:cubicBezTo>
                      <a:pt x="44311" y="8842"/>
                      <a:pt x="44311" y="8767"/>
                      <a:pt x="44286" y="8692"/>
                    </a:cubicBezTo>
                    <a:cubicBezTo>
                      <a:pt x="44336" y="8692"/>
                      <a:pt x="44386" y="8717"/>
                      <a:pt x="44436" y="8717"/>
                    </a:cubicBezTo>
                    <a:cubicBezTo>
                      <a:pt x="44512" y="8717"/>
                      <a:pt x="44562" y="8692"/>
                      <a:pt x="44637" y="8666"/>
                    </a:cubicBezTo>
                    <a:cubicBezTo>
                      <a:pt x="44762" y="8591"/>
                      <a:pt x="44862" y="8466"/>
                      <a:pt x="44938" y="8316"/>
                    </a:cubicBezTo>
                    <a:cubicBezTo>
                      <a:pt x="44938" y="8265"/>
                      <a:pt x="44963" y="8240"/>
                      <a:pt x="44963" y="8190"/>
                    </a:cubicBezTo>
                    <a:close/>
                    <a:moveTo>
                      <a:pt x="2260" y="0"/>
                    </a:moveTo>
                    <a:cubicBezTo>
                      <a:pt x="2234" y="0"/>
                      <a:pt x="2207" y="6"/>
                      <a:pt x="2180" y="20"/>
                    </a:cubicBezTo>
                    <a:cubicBezTo>
                      <a:pt x="2080" y="70"/>
                      <a:pt x="2055" y="170"/>
                      <a:pt x="2080" y="270"/>
                    </a:cubicBezTo>
                    <a:cubicBezTo>
                      <a:pt x="2130" y="346"/>
                      <a:pt x="2130" y="471"/>
                      <a:pt x="2055" y="571"/>
                    </a:cubicBezTo>
                    <a:cubicBezTo>
                      <a:pt x="2005" y="621"/>
                      <a:pt x="1930" y="646"/>
                      <a:pt x="1855" y="671"/>
                    </a:cubicBezTo>
                    <a:lnTo>
                      <a:pt x="1830" y="295"/>
                    </a:lnTo>
                    <a:cubicBezTo>
                      <a:pt x="1830" y="195"/>
                      <a:pt x="1754" y="120"/>
                      <a:pt x="1654" y="120"/>
                    </a:cubicBezTo>
                    <a:cubicBezTo>
                      <a:pt x="1554" y="120"/>
                      <a:pt x="1479" y="220"/>
                      <a:pt x="1479" y="321"/>
                    </a:cubicBezTo>
                    <a:lnTo>
                      <a:pt x="1579" y="1699"/>
                    </a:lnTo>
                    <a:cubicBezTo>
                      <a:pt x="1429" y="1699"/>
                      <a:pt x="1303" y="1549"/>
                      <a:pt x="1278" y="1423"/>
                    </a:cubicBezTo>
                    <a:cubicBezTo>
                      <a:pt x="1203" y="1223"/>
                      <a:pt x="1253" y="972"/>
                      <a:pt x="1303" y="747"/>
                    </a:cubicBezTo>
                    <a:cubicBezTo>
                      <a:pt x="1328" y="671"/>
                      <a:pt x="1278" y="571"/>
                      <a:pt x="1178" y="546"/>
                    </a:cubicBezTo>
                    <a:cubicBezTo>
                      <a:pt x="1165" y="543"/>
                      <a:pt x="1151" y="541"/>
                      <a:pt x="1138" y="541"/>
                    </a:cubicBezTo>
                    <a:cubicBezTo>
                      <a:pt x="1052" y="541"/>
                      <a:pt x="974" y="606"/>
                      <a:pt x="952" y="671"/>
                    </a:cubicBezTo>
                    <a:cubicBezTo>
                      <a:pt x="902" y="922"/>
                      <a:pt x="852" y="1223"/>
                      <a:pt x="927" y="1524"/>
                    </a:cubicBezTo>
                    <a:cubicBezTo>
                      <a:pt x="1003" y="1799"/>
                      <a:pt x="1278" y="2050"/>
                      <a:pt x="1579" y="2050"/>
                    </a:cubicBezTo>
                    <a:lnTo>
                      <a:pt x="1604" y="2050"/>
                    </a:lnTo>
                    <a:lnTo>
                      <a:pt x="1654" y="2802"/>
                    </a:lnTo>
                    <a:lnTo>
                      <a:pt x="1629" y="2802"/>
                    </a:lnTo>
                    <a:cubicBezTo>
                      <a:pt x="1584" y="2862"/>
                      <a:pt x="1501" y="2896"/>
                      <a:pt x="1416" y="2896"/>
                    </a:cubicBezTo>
                    <a:cubicBezTo>
                      <a:pt x="1360" y="2896"/>
                      <a:pt x="1303" y="2882"/>
                      <a:pt x="1253" y="2852"/>
                    </a:cubicBezTo>
                    <a:cubicBezTo>
                      <a:pt x="1053" y="2777"/>
                      <a:pt x="952" y="2576"/>
                      <a:pt x="927" y="2476"/>
                    </a:cubicBezTo>
                    <a:cubicBezTo>
                      <a:pt x="852" y="2300"/>
                      <a:pt x="827" y="2100"/>
                      <a:pt x="802" y="1899"/>
                    </a:cubicBezTo>
                    <a:cubicBezTo>
                      <a:pt x="780" y="1812"/>
                      <a:pt x="721" y="1744"/>
                      <a:pt x="640" y="1744"/>
                    </a:cubicBezTo>
                    <a:cubicBezTo>
                      <a:pt x="627" y="1744"/>
                      <a:pt x="615" y="1746"/>
                      <a:pt x="602" y="1749"/>
                    </a:cubicBezTo>
                    <a:cubicBezTo>
                      <a:pt x="501" y="1749"/>
                      <a:pt x="426" y="1849"/>
                      <a:pt x="426" y="1950"/>
                    </a:cubicBezTo>
                    <a:cubicBezTo>
                      <a:pt x="476" y="2175"/>
                      <a:pt x="501" y="2401"/>
                      <a:pt x="576" y="2626"/>
                    </a:cubicBezTo>
                    <a:cubicBezTo>
                      <a:pt x="602" y="2676"/>
                      <a:pt x="652" y="2727"/>
                      <a:pt x="677" y="2802"/>
                    </a:cubicBezTo>
                    <a:cubicBezTo>
                      <a:pt x="251" y="2601"/>
                      <a:pt x="0" y="2501"/>
                      <a:pt x="0" y="2501"/>
                    </a:cubicBezTo>
                    <a:lnTo>
                      <a:pt x="0" y="10145"/>
                    </a:lnTo>
                    <a:lnTo>
                      <a:pt x="60101" y="10145"/>
                    </a:lnTo>
                    <a:lnTo>
                      <a:pt x="60101" y="7138"/>
                    </a:lnTo>
                    <a:cubicBezTo>
                      <a:pt x="60101" y="7138"/>
                      <a:pt x="59524" y="8015"/>
                      <a:pt x="58396" y="8115"/>
                    </a:cubicBezTo>
                    <a:cubicBezTo>
                      <a:pt x="58396" y="8040"/>
                      <a:pt x="58396" y="7940"/>
                      <a:pt x="58396" y="7839"/>
                    </a:cubicBezTo>
                    <a:cubicBezTo>
                      <a:pt x="58471" y="7864"/>
                      <a:pt x="58547" y="7889"/>
                      <a:pt x="58622" y="7889"/>
                    </a:cubicBezTo>
                    <a:cubicBezTo>
                      <a:pt x="58722" y="7889"/>
                      <a:pt x="58822" y="7864"/>
                      <a:pt x="58923" y="7814"/>
                    </a:cubicBezTo>
                    <a:cubicBezTo>
                      <a:pt x="59148" y="7714"/>
                      <a:pt x="59324" y="7514"/>
                      <a:pt x="59424" y="7238"/>
                    </a:cubicBezTo>
                    <a:cubicBezTo>
                      <a:pt x="59524" y="7012"/>
                      <a:pt x="59549" y="6787"/>
                      <a:pt x="59574" y="6561"/>
                    </a:cubicBezTo>
                    <a:cubicBezTo>
                      <a:pt x="59599" y="6461"/>
                      <a:pt x="59524" y="6386"/>
                      <a:pt x="59424" y="6361"/>
                    </a:cubicBezTo>
                    <a:cubicBezTo>
                      <a:pt x="59324" y="6361"/>
                      <a:pt x="59223" y="6411"/>
                      <a:pt x="59223" y="6511"/>
                    </a:cubicBezTo>
                    <a:cubicBezTo>
                      <a:pt x="59198" y="6712"/>
                      <a:pt x="59173" y="6937"/>
                      <a:pt x="59098" y="7113"/>
                    </a:cubicBezTo>
                    <a:cubicBezTo>
                      <a:pt x="59048" y="7213"/>
                      <a:pt x="58948" y="7388"/>
                      <a:pt x="58772" y="7488"/>
                    </a:cubicBezTo>
                    <a:cubicBezTo>
                      <a:pt x="58728" y="7506"/>
                      <a:pt x="58677" y="7515"/>
                      <a:pt x="58627" y="7515"/>
                    </a:cubicBezTo>
                    <a:cubicBezTo>
                      <a:pt x="58535" y="7515"/>
                      <a:pt x="58445" y="7487"/>
                      <a:pt x="58396" y="7438"/>
                    </a:cubicBezTo>
                    <a:cubicBezTo>
                      <a:pt x="58396" y="7438"/>
                      <a:pt x="58396" y="7413"/>
                      <a:pt x="58371" y="7413"/>
                    </a:cubicBezTo>
                    <a:lnTo>
                      <a:pt x="58421" y="6686"/>
                    </a:lnTo>
                    <a:lnTo>
                      <a:pt x="58446" y="6686"/>
                    </a:lnTo>
                    <a:cubicBezTo>
                      <a:pt x="58747" y="6686"/>
                      <a:pt x="58998" y="6411"/>
                      <a:pt x="59098" y="6135"/>
                    </a:cubicBezTo>
                    <a:cubicBezTo>
                      <a:pt x="59173" y="5859"/>
                      <a:pt x="59098" y="5559"/>
                      <a:pt x="59048" y="5308"/>
                    </a:cubicBezTo>
                    <a:cubicBezTo>
                      <a:pt x="59027" y="5225"/>
                      <a:pt x="58955" y="5176"/>
                      <a:pt x="58874" y="5176"/>
                    </a:cubicBezTo>
                    <a:cubicBezTo>
                      <a:pt x="58857" y="5176"/>
                      <a:pt x="58840" y="5178"/>
                      <a:pt x="58822" y="5183"/>
                    </a:cubicBezTo>
                    <a:cubicBezTo>
                      <a:pt x="58722" y="5183"/>
                      <a:pt x="58672" y="5283"/>
                      <a:pt x="58697" y="5383"/>
                    </a:cubicBezTo>
                    <a:cubicBezTo>
                      <a:pt x="58747" y="5609"/>
                      <a:pt x="58797" y="5834"/>
                      <a:pt x="58747" y="6035"/>
                    </a:cubicBezTo>
                    <a:cubicBezTo>
                      <a:pt x="58697" y="6185"/>
                      <a:pt x="58572" y="6311"/>
                      <a:pt x="58446" y="6336"/>
                    </a:cubicBezTo>
                    <a:lnTo>
                      <a:pt x="58522" y="4932"/>
                    </a:lnTo>
                    <a:cubicBezTo>
                      <a:pt x="58522" y="4832"/>
                      <a:pt x="58446" y="4757"/>
                      <a:pt x="58346" y="4757"/>
                    </a:cubicBezTo>
                    <a:cubicBezTo>
                      <a:pt x="58246" y="4757"/>
                      <a:pt x="58171" y="4832"/>
                      <a:pt x="58171" y="4932"/>
                    </a:cubicBezTo>
                    <a:lnTo>
                      <a:pt x="58146" y="5308"/>
                    </a:lnTo>
                    <a:cubicBezTo>
                      <a:pt x="58070" y="5283"/>
                      <a:pt x="57995" y="5258"/>
                      <a:pt x="57945" y="5208"/>
                    </a:cubicBezTo>
                    <a:cubicBezTo>
                      <a:pt x="57870" y="5108"/>
                      <a:pt x="57870" y="4982"/>
                      <a:pt x="57895" y="4907"/>
                    </a:cubicBezTo>
                    <a:cubicBezTo>
                      <a:pt x="57945" y="4807"/>
                      <a:pt x="57895" y="4707"/>
                      <a:pt x="57820" y="4656"/>
                    </a:cubicBezTo>
                    <a:cubicBezTo>
                      <a:pt x="57793" y="4643"/>
                      <a:pt x="57766" y="4637"/>
                      <a:pt x="57740" y="4637"/>
                    </a:cubicBezTo>
                    <a:cubicBezTo>
                      <a:pt x="57669" y="4637"/>
                      <a:pt x="57606" y="4683"/>
                      <a:pt x="57569" y="4757"/>
                    </a:cubicBezTo>
                    <a:cubicBezTo>
                      <a:pt x="57469" y="4957"/>
                      <a:pt x="57519" y="5233"/>
                      <a:pt x="57669" y="5433"/>
                    </a:cubicBezTo>
                    <a:cubicBezTo>
                      <a:pt x="57770" y="5559"/>
                      <a:pt x="57945" y="5634"/>
                      <a:pt x="58121" y="5659"/>
                    </a:cubicBezTo>
                    <a:lnTo>
                      <a:pt x="58020" y="7413"/>
                    </a:lnTo>
                    <a:cubicBezTo>
                      <a:pt x="57945" y="7363"/>
                      <a:pt x="57895" y="7338"/>
                      <a:pt x="57870" y="7288"/>
                    </a:cubicBezTo>
                    <a:cubicBezTo>
                      <a:pt x="57770" y="7163"/>
                      <a:pt x="57720" y="7012"/>
                      <a:pt x="57720" y="6887"/>
                    </a:cubicBezTo>
                    <a:cubicBezTo>
                      <a:pt x="57720" y="6787"/>
                      <a:pt x="57644" y="6686"/>
                      <a:pt x="57544" y="6686"/>
                    </a:cubicBezTo>
                    <a:cubicBezTo>
                      <a:pt x="57444" y="6686"/>
                      <a:pt x="57369" y="6762"/>
                      <a:pt x="57369" y="6862"/>
                    </a:cubicBezTo>
                    <a:cubicBezTo>
                      <a:pt x="57344" y="7087"/>
                      <a:pt x="57419" y="7313"/>
                      <a:pt x="57569" y="7514"/>
                    </a:cubicBezTo>
                    <a:cubicBezTo>
                      <a:pt x="57669" y="7614"/>
                      <a:pt x="57770" y="7689"/>
                      <a:pt x="57870" y="7739"/>
                    </a:cubicBezTo>
                    <a:cubicBezTo>
                      <a:pt x="57945" y="7764"/>
                      <a:pt x="57995" y="7814"/>
                      <a:pt x="58020" y="7839"/>
                    </a:cubicBezTo>
                    <a:cubicBezTo>
                      <a:pt x="58045" y="7889"/>
                      <a:pt x="58045" y="8040"/>
                      <a:pt x="58020" y="8115"/>
                    </a:cubicBezTo>
                    <a:cubicBezTo>
                      <a:pt x="57870" y="8115"/>
                      <a:pt x="57695" y="8090"/>
                      <a:pt x="57519" y="8040"/>
                    </a:cubicBezTo>
                    <a:cubicBezTo>
                      <a:pt x="57544" y="7965"/>
                      <a:pt x="57569" y="7864"/>
                      <a:pt x="57544" y="7764"/>
                    </a:cubicBezTo>
                    <a:cubicBezTo>
                      <a:pt x="57519" y="7614"/>
                      <a:pt x="57469" y="7488"/>
                      <a:pt x="57419" y="7338"/>
                    </a:cubicBezTo>
                    <a:cubicBezTo>
                      <a:pt x="57401" y="7301"/>
                      <a:pt x="57369" y="7278"/>
                      <a:pt x="57324" y="7278"/>
                    </a:cubicBezTo>
                    <a:cubicBezTo>
                      <a:pt x="57307" y="7278"/>
                      <a:pt x="57289" y="7281"/>
                      <a:pt x="57268" y="7288"/>
                    </a:cubicBezTo>
                    <a:cubicBezTo>
                      <a:pt x="57218" y="7313"/>
                      <a:pt x="57193" y="7388"/>
                      <a:pt x="57218" y="7438"/>
                    </a:cubicBezTo>
                    <a:cubicBezTo>
                      <a:pt x="57268" y="7539"/>
                      <a:pt x="57319" y="7664"/>
                      <a:pt x="57319" y="7789"/>
                    </a:cubicBezTo>
                    <a:cubicBezTo>
                      <a:pt x="57319" y="7839"/>
                      <a:pt x="57344" y="7915"/>
                      <a:pt x="57319" y="7990"/>
                    </a:cubicBezTo>
                    <a:cubicBezTo>
                      <a:pt x="57168" y="7940"/>
                      <a:pt x="57018" y="7889"/>
                      <a:pt x="56842" y="7814"/>
                    </a:cubicBezTo>
                    <a:lnTo>
                      <a:pt x="56842" y="7764"/>
                    </a:lnTo>
                    <a:cubicBezTo>
                      <a:pt x="57018" y="7664"/>
                      <a:pt x="57068" y="7438"/>
                      <a:pt x="57018" y="7263"/>
                    </a:cubicBezTo>
                    <a:cubicBezTo>
                      <a:pt x="56993" y="7087"/>
                      <a:pt x="56867" y="6937"/>
                      <a:pt x="56742" y="6837"/>
                    </a:cubicBezTo>
                    <a:cubicBezTo>
                      <a:pt x="56727" y="6807"/>
                      <a:pt x="56696" y="6795"/>
                      <a:pt x="56662" y="6795"/>
                    </a:cubicBezTo>
                    <a:cubicBezTo>
                      <a:pt x="56638" y="6795"/>
                      <a:pt x="56613" y="6801"/>
                      <a:pt x="56592" y="6812"/>
                    </a:cubicBezTo>
                    <a:cubicBezTo>
                      <a:pt x="56542" y="6862"/>
                      <a:pt x="56542" y="6937"/>
                      <a:pt x="56592" y="6987"/>
                    </a:cubicBezTo>
                    <a:cubicBezTo>
                      <a:pt x="56667" y="7087"/>
                      <a:pt x="56767" y="7188"/>
                      <a:pt x="56817" y="7313"/>
                    </a:cubicBezTo>
                    <a:cubicBezTo>
                      <a:pt x="56842" y="7413"/>
                      <a:pt x="56792" y="7514"/>
                      <a:pt x="56742" y="7564"/>
                    </a:cubicBezTo>
                    <a:lnTo>
                      <a:pt x="56366" y="6787"/>
                    </a:lnTo>
                    <a:cubicBezTo>
                      <a:pt x="56348" y="6750"/>
                      <a:pt x="56303" y="6727"/>
                      <a:pt x="56260" y="6727"/>
                    </a:cubicBezTo>
                    <a:cubicBezTo>
                      <a:pt x="56245" y="6727"/>
                      <a:pt x="56229" y="6730"/>
                      <a:pt x="56216" y="6737"/>
                    </a:cubicBezTo>
                    <a:cubicBezTo>
                      <a:pt x="56166" y="6762"/>
                      <a:pt x="56141" y="6837"/>
                      <a:pt x="56166" y="6887"/>
                    </a:cubicBezTo>
                    <a:lnTo>
                      <a:pt x="56266" y="7113"/>
                    </a:lnTo>
                    <a:lnTo>
                      <a:pt x="56116" y="7113"/>
                    </a:lnTo>
                    <a:cubicBezTo>
                      <a:pt x="56065" y="7087"/>
                      <a:pt x="56015" y="7012"/>
                      <a:pt x="56015" y="6962"/>
                    </a:cubicBezTo>
                    <a:cubicBezTo>
                      <a:pt x="56015" y="6900"/>
                      <a:pt x="55981" y="6855"/>
                      <a:pt x="55927" y="6855"/>
                    </a:cubicBezTo>
                    <a:cubicBezTo>
                      <a:pt x="55916" y="6855"/>
                      <a:pt x="55903" y="6857"/>
                      <a:pt x="55890" y="6862"/>
                    </a:cubicBezTo>
                    <a:cubicBezTo>
                      <a:pt x="55840" y="6862"/>
                      <a:pt x="55790" y="6912"/>
                      <a:pt x="55790" y="6962"/>
                    </a:cubicBezTo>
                    <a:cubicBezTo>
                      <a:pt x="55815" y="7113"/>
                      <a:pt x="55915" y="7263"/>
                      <a:pt x="56040" y="7313"/>
                    </a:cubicBezTo>
                    <a:cubicBezTo>
                      <a:pt x="56091" y="7326"/>
                      <a:pt x="56147" y="7332"/>
                      <a:pt x="56203" y="7332"/>
                    </a:cubicBezTo>
                    <a:cubicBezTo>
                      <a:pt x="56260" y="7332"/>
                      <a:pt x="56316" y="7326"/>
                      <a:pt x="56366" y="7313"/>
                    </a:cubicBezTo>
                    <a:lnTo>
                      <a:pt x="56517" y="7639"/>
                    </a:lnTo>
                    <a:cubicBezTo>
                      <a:pt x="56466" y="7614"/>
                      <a:pt x="56416" y="7589"/>
                      <a:pt x="56366" y="7539"/>
                    </a:cubicBezTo>
                    <a:cubicBezTo>
                      <a:pt x="56116" y="7388"/>
                      <a:pt x="55815" y="7288"/>
                      <a:pt x="55489" y="7238"/>
                    </a:cubicBezTo>
                    <a:lnTo>
                      <a:pt x="55489" y="7062"/>
                    </a:lnTo>
                    <a:cubicBezTo>
                      <a:pt x="55589" y="7062"/>
                      <a:pt x="55715" y="7012"/>
                      <a:pt x="55765" y="6937"/>
                    </a:cubicBezTo>
                    <a:cubicBezTo>
                      <a:pt x="55865" y="6812"/>
                      <a:pt x="55890" y="6636"/>
                      <a:pt x="55840" y="6511"/>
                    </a:cubicBezTo>
                    <a:cubicBezTo>
                      <a:pt x="55815" y="6461"/>
                      <a:pt x="55740" y="6436"/>
                      <a:pt x="55690" y="6436"/>
                    </a:cubicBezTo>
                    <a:cubicBezTo>
                      <a:pt x="55639" y="6461"/>
                      <a:pt x="55614" y="6536"/>
                      <a:pt x="55639" y="6586"/>
                    </a:cubicBezTo>
                    <a:cubicBezTo>
                      <a:pt x="55664" y="6661"/>
                      <a:pt x="55639" y="6737"/>
                      <a:pt x="55614" y="6787"/>
                    </a:cubicBezTo>
                    <a:cubicBezTo>
                      <a:pt x="55564" y="6812"/>
                      <a:pt x="55539" y="6837"/>
                      <a:pt x="55489" y="6837"/>
                    </a:cubicBezTo>
                    <a:lnTo>
                      <a:pt x="55489" y="6611"/>
                    </a:lnTo>
                    <a:cubicBezTo>
                      <a:pt x="55468" y="6549"/>
                      <a:pt x="55431" y="6505"/>
                      <a:pt x="55390" y="6505"/>
                    </a:cubicBezTo>
                    <a:cubicBezTo>
                      <a:pt x="55381" y="6505"/>
                      <a:pt x="55373" y="6507"/>
                      <a:pt x="55364" y="6511"/>
                    </a:cubicBezTo>
                    <a:cubicBezTo>
                      <a:pt x="55314" y="6511"/>
                      <a:pt x="55263" y="6561"/>
                      <a:pt x="55263" y="6611"/>
                    </a:cubicBezTo>
                    <a:lnTo>
                      <a:pt x="55289" y="7213"/>
                    </a:lnTo>
                    <a:lnTo>
                      <a:pt x="55088" y="7213"/>
                    </a:lnTo>
                    <a:cubicBezTo>
                      <a:pt x="55088" y="7087"/>
                      <a:pt x="55113" y="6987"/>
                      <a:pt x="55138" y="6887"/>
                    </a:cubicBezTo>
                    <a:cubicBezTo>
                      <a:pt x="55163" y="6837"/>
                      <a:pt x="55113" y="6762"/>
                      <a:pt x="55063" y="6762"/>
                    </a:cubicBezTo>
                    <a:cubicBezTo>
                      <a:pt x="55054" y="6757"/>
                      <a:pt x="55044" y="6755"/>
                      <a:pt x="55033" y="6755"/>
                    </a:cubicBezTo>
                    <a:cubicBezTo>
                      <a:pt x="54988" y="6755"/>
                      <a:pt x="54938" y="6796"/>
                      <a:pt x="54938" y="6837"/>
                    </a:cubicBezTo>
                    <a:cubicBezTo>
                      <a:pt x="54888" y="6937"/>
                      <a:pt x="54862" y="7062"/>
                      <a:pt x="54862" y="7213"/>
                    </a:cubicBezTo>
                    <a:cubicBezTo>
                      <a:pt x="53208" y="7288"/>
                      <a:pt x="51078" y="8416"/>
                      <a:pt x="48647" y="9017"/>
                    </a:cubicBezTo>
                    <a:cubicBezTo>
                      <a:pt x="48672" y="8892"/>
                      <a:pt x="48672" y="8742"/>
                      <a:pt x="48697" y="8591"/>
                    </a:cubicBezTo>
                    <a:cubicBezTo>
                      <a:pt x="48697" y="8566"/>
                      <a:pt x="48697" y="8516"/>
                      <a:pt x="48697" y="8491"/>
                    </a:cubicBezTo>
                    <a:cubicBezTo>
                      <a:pt x="48722" y="8366"/>
                      <a:pt x="48747" y="8240"/>
                      <a:pt x="48722" y="8115"/>
                    </a:cubicBezTo>
                    <a:lnTo>
                      <a:pt x="48722" y="8115"/>
                    </a:lnTo>
                    <a:cubicBezTo>
                      <a:pt x="48797" y="8140"/>
                      <a:pt x="48872" y="8140"/>
                      <a:pt x="48948" y="8140"/>
                    </a:cubicBezTo>
                    <a:cubicBezTo>
                      <a:pt x="49048" y="8140"/>
                      <a:pt x="49148" y="8115"/>
                      <a:pt x="49248" y="8090"/>
                    </a:cubicBezTo>
                    <a:cubicBezTo>
                      <a:pt x="49474" y="7990"/>
                      <a:pt x="49649" y="7764"/>
                      <a:pt x="49775" y="7514"/>
                    </a:cubicBezTo>
                    <a:cubicBezTo>
                      <a:pt x="49850" y="7288"/>
                      <a:pt x="49875" y="7062"/>
                      <a:pt x="49900" y="6837"/>
                    </a:cubicBezTo>
                    <a:cubicBezTo>
                      <a:pt x="49925" y="6737"/>
                      <a:pt x="49850" y="6636"/>
                      <a:pt x="49750" y="6636"/>
                    </a:cubicBezTo>
                    <a:cubicBezTo>
                      <a:pt x="49736" y="6633"/>
                      <a:pt x="49724" y="6631"/>
                      <a:pt x="49711" y="6631"/>
                    </a:cubicBezTo>
                    <a:cubicBezTo>
                      <a:pt x="49630" y="6631"/>
                      <a:pt x="49571" y="6700"/>
                      <a:pt x="49549" y="6787"/>
                    </a:cubicBezTo>
                    <a:cubicBezTo>
                      <a:pt x="49524" y="6987"/>
                      <a:pt x="49499" y="7188"/>
                      <a:pt x="49424" y="7363"/>
                    </a:cubicBezTo>
                    <a:cubicBezTo>
                      <a:pt x="49399" y="7488"/>
                      <a:pt x="49299" y="7664"/>
                      <a:pt x="49098" y="7739"/>
                    </a:cubicBezTo>
                    <a:cubicBezTo>
                      <a:pt x="49049" y="7769"/>
                      <a:pt x="48991" y="7783"/>
                      <a:pt x="48936" y="7783"/>
                    </a:cubicBezTo>
                    <a:cubicBezTo>
                      <a:pt x="48850" y="7783"/>
                      <a:pt x="48768" y="7750"/>
                      <a:pt x="48722" y="7689"/>
                    </a:cubicBezTo>
                    <a:lnTo>
                      <a:pt x="48747" y="6962"/>
                    </a:lnTo>
                    <a:lnTo>
                      <a:pt x="48772" y="6962"/>
                    </a:lnTo>
                    <a:cubicBezTo>
                      <a:pt x="49073" y="6962"/>
                      <a:pt x="49349" y="6686"/>
                      <a:pt x="49424" y="6411"/>
                    </a:cubicBezTo>
                    <a:cubicBezTo>
                      <a:pt x="49499" y="6110"/>
                      <a:pt x="49424" y="5809"/>
                      <a:pt x="49374" y="5584"/>
                    </a:cubicBezTo>
                    <a:cubicBezTo>
                      <a:pt x="49352" y="5497"/>
                      <a:pt x="49273" y="5428"/>
                      <a:pt x="49188" y="5428"/>
                    </a:cubicBezTo>
                    <a:cubicBezTo>
                      <a:pt x="49175" y="5428"/>
                      <a:pt x="49161" y="5430"/>
                      <a:pt x="49148" y="5433"/>
                    </a:cubicBezTo>
                    <a:cubicBezTo>
                      <a:pt x="49073" y="5458"/>
                      <a:pt x="48998" y="5559"/>
                      <a:pt x="49023" y="5659"/>
                    </a:cubicBezTo>
                    <a:cubicBezTo>
                      <a:pt x="49073" y="5859"/>
                      <a:pt x="49123" y="6110"/>
                      <a:pt x="49073" y="6311"/>
                    </a:cubicBezTo>
                    <a:cubicBezTo>
                      <a:pt x="49023" y="6461"/>
                      <a:pt x="48898" y="6586"/>
                      <a:pt x="48772" y="6586"/>
                    </a:cubicBezTo>
                    <a:lnTo>
                      <a:pt x="48847" y="5208"/>
                    </a:lnTo>
                    <a:cubicBezTo>
                      <a:pt x="48847" y="5108"/>
                      <a:pt x="48772" y="5032"/>
                      <a:pt x="48672" y="5007"/>
                    </a:cubicBezTo>
                    <a:cubicBezTo>
                      <a:pt x="48572" y="5007"/>
                      <a:pt x="48497" y="5082"/>
                      <a:pt x="48497" y="5183"/>
                    </a:cubicBezTo>
                    <a:lnTo>
                      <a:pt x="48471" y="5559"/>
                    </a:lnTo>
                    <a:cubicBezTo>
                      <a:pt x="48396" y="5559"/>
                      <a:pt x="48321" y="5534"/>
                      <a:pt x="48271" y="5458"/>
                    </a:cubicBezTo>
                    <a:cubicBezTo>
                      <a:pt x="48221" y="5383"/>
                      <a:pt x="48196" y="5258"/>
                      <a:pt x="48246" y="5158"/>
                    </a:cubicBezTo>
                    <a:cubicBezTo>
                      <a:pt x="48271" y="5082"/>
                      <a:pt x="48246" y="4957"/>
                      <a:pt x="48146" y="4932"/>
                    </a:cubicBezTo>
                    <a:cubicBezTo>
                      <a:pt x="48118" y="4918"/>
                      <a:pt x="48090" y="4912"/>
                      <a:pt x="48063" y="4912"/>
                    </a:cubicBezTo>
                    <a:cubicBezTo>
                      <a:pt x="47995" y="4912"/>
                      <a:pt x="47938" y="4953"/>
                      <a:pt x="47920" y="5007"/>
                    </a:cubicBezTo>
                    <a:cubicBezTo>
                      <a:pt x="47820" y="5233"/>
                      <a:pt x="47845" y="5509"/>
                      <a:pt x="47995" y="5684"/>
                    </a:cubicBezTo>
                    <a:cubicBezTo>
                      <a:pt x="48121" y="5834"/>
                      <a:pt x="48271" y="5910"/>
                      <a:pt x="48446" y="5935"/>
                    </a:cubicBezTo>
                    <a:lnTo>
                      <a:pt x="48346" y="7689"/>
                    </a:lnTo>
                    <a:cubicBezTo>
                      <a:pt x="48296" y="7639"/>
                      <a:pt x="48221" y="7614"/>
                      <a:pt x="48196" y="7564"/>
                    </a:cubicBezTo>
                    <a:cubicBezTo>
                      <a:pt x="48096" y="7438"/>
                      <a:pt x="48045" y="7288"/>
                      <a:pt x="48045" y="7138"/>
                    </a:cubicBezTo>
                    <a:cubicBezTo>
                      <a:pt x="48070" y="7037"/>
                      <a:pt x="47970" y="6962"/>
                      <a:pt x="47870" y="6962"/>
                    </a:cubicBezTo>
                    <a:cubicBezTo>
                      <a:pt x="47770" y="6962"/>
                      <a:pt x="47694" y="7037"/>
                      <a:pt x="47694" y="7138"/>
                    </a:cubicBezTo>
                    <a:cubicBezTo>
                      <a:pt x="47669" y="7363"/>
                      <a:pt x="47770" y="7589"/>
                      <a:pt x="47920" y="7789"/>
                    </a:cubicBezTo>
                    <a:cubicBezTo>
                      <a:pt x="47995" y="7889"/>
                      <a:pt x="48096" y="7965"/>
                      <a:pt x="48196" y="8015"/>
                    </a:cubicBezTo>
                    <a:cubicBezTo>
                      <a:pt x="48271" y="8040"/>
                      <a:pt x="48321" y="8065"/>
                      <a:pt x="48346" y="8115"/>
                    </a:cubicBezTo>
                    <a:cubicBezTo>
                      <a:pt x="48396" y="8165"/>
                      <a:pt x="48371" y="8366"/>
                      <a:pt x="48346" y="8441"/>
                    </a:cubicBezTo>
                    <a:cubicBezTo>
                      <a:pt x="48346" y="8491"/>
                      <a:pt x="48346" y="8516"/>
                      <a:pt x="48346" y="8566"/>
                    </a:cubicBezTo>
                    <a:cubicBezTo>
                      <a:pt x="48321" y="8742"/>
                      <a:pt x="48296" y="8942"/>
                      <a:pt x="48271" y="9118"/>
                    </a:cubicBezTo>
                    <a:cubicBezTo>
                      <a:pt x="48096" y="9168"/>
                      <a:pt x="47920" y="9193"/>
                      <a:pt x="47745" y="9218"/>
                    </a:cubicBezTo>
                    <a:cubicBezTo>
                      <a:pt x="47694" y="9118"/>
                      <a:pt x="47669" y="9017"/>
                      <a:pt x="47619" y="8942"/>
                    </a:cubicBezTo>
                    <a:cubicBezTo>
                      <a:pt x="47619" y="8917"/>
                      <a:pt x="47619" y="8892"/>
                      <a:pt x="47594" y="8867"/>
                    </a:cubicBezTo>
                    <a:cubicBezTo>
                      <a:pt x="47569" y="8817"/>
                      <a:pt x="47544" y="8742"/>
                      <a:pt x="47494" y="8666"/>
                    </a:cubicBezTo>
                    <a:cubicBezTo>
                      <a:pt x="47544" y="8666"/>
                      <a:pt x="47594" y="8641"/>
                      <a:pt x="47619" y="8616"/>
                    </a:cubicBezTo>
                    <a:cubicBezTo>
                      <a:pt x="47694" y="8591"/>
                      <a:pt x="47745" y="8541"/>
                      <a:pt x="47770" y="8491"/>
                    </a:cubicBezTo>
                    <a:cubicBezTo>
                      <a:pt x="47870" y="8366"/>
                      <a:pt x="47895" y="8190"/>
                      <a:pt x="47870" y="8015"/>
                    </a:cubicBezTo>
                    <a:cubicBezTo>
                      <a:pt x="47845" y="7889"/>
                      <a:pt x="47795" y="7739"/>
                      <a:pt x="47745" y="7614"/>
                    </a:cubicBezTo>
                    <a:cubicBezTo>
                      <a:pt x="47726" y="7577"/>
                      <a:pt x="47694" y="7554"/>
                      <a:pt x="47649" y="7554"/>
                    </a:cubicBezTo>
                    <a:cubicBezTo>
                      <a:pt x="47633" y="7554"/>
                      <a:pt x="47614" y="7557"/>
                      <a:pt x="47594" y="7564"/>
                    </a:cubicBezTo>
                    <a:cubicBezTo>
                      <a:pt x="47544" y="7589"/>
                      <a:pt x="47519" y="7639"/>
                      <a:pt x="47544" y="7714"/>
                    </a:cubicBezTo>
                    <a:cubicBezTo>
                      <a:pt x="47594" y="7814"/>
                      <a:pt x="47644" y="7940"/>
                      <a:pt x="47644" y="8065"/>
                    </a:cubicBezTo>
                    <a:cubicBezTo>
                      <a:pt x="47669" y="8115"/>
                      <a:pt x="47669" y="8265"/>
                      <a:pt x="47594" y="8366"/>
                    </a:cubicBezTo>
                    <a:cubicBezTo>
                      <a:pt x="47557" y="8422"/>
                      <a:pt x="47491" y="8450"/>
                      <a:pt x="47429" y="8450"/>
                    </a:cubicBezTo>
                    <a:cubicBezTo>
                      <a:pt x="47408" y="8450"/>
                      <a:pt x="47387" y="8447"/>
                      <a:pt x="47369" y="8441"/>
                    </a:cubicBezTo>
                    <a:lnTo>
                      <a:pt x="47168" y="8040"/>
                    </a:lnTo>
                    <a:cubicBezTo>
                      <a:pt x="47344" y="7940"/>
                      <a:pt x="47394" y="7714"/>
                      <a:pt x="47344" y="7539"/>
                    </a:cubicBezTo>
                    <a:cubicBezTo>
                      <a:pt x="47319" y="7363"/>
                      <a:pt x="47193" y="7213"/>
                      <a:pt x="47093" y="7113"/>
                    </a:cubicBezTo>
                    <a:cubicBezTo>
                      <a:pt x="47064" y="7083"/>
                      <a:pt x="47026" y="7071"/>
                      <a:pt x="46989" y="7071"/>
                    </a:cubicBezTo>
                    <a:cubicBezTo>
                      <a:pt x="46963" y="7071"/>
                      <a:pt x="46938" y="7077"/>
                      <a:pt x="46918" y="7087"/>
                    </a:cubicBezTo>
                    <a:cubicBezTo>
                      <a:pt x="46867" y="7138"/>
                      <a:pt x="46867" y="7213"/>
                      <a:pt x="46918" y="7238"/>
                    </a:cubicBezTo>
                    <a:cubicBezTo>
                      <a:pt x="47018" y="7338"/>
                      <a:pt x="47118" y="7463"/>
                      <a:pt x="47143" y="7589"/>
                    </a:cubicBezTo>
                    <a:cubicBezTo>
                      <a:pt x="47168" y="7689"/>
                      <a:pt x="47143" y="7789"/>
                      <a:pt x="47068" y="7839"/>
                    </a:cubicBezTo>
                    <a:lnTo>
                      <a:pt x="46692" y="7062"/>
                    </a:lnTo>
                    <a:cubicBezTo>
                      <a:pt x="46674" y="7026"/>
                      <a:pt x="46628" y="7002"/>
                      <a:pt x="46586" y="7002"/>
                    </a:cubicBezTo>
                    <a:cubicBezTo>
                      <a:pt x="46570" y="7002"/>
                      <a:pt x="46555" y="7006"/>
                      <a:pt x="46542" y="7012"/>
                    </a:cubicBezTo>
                    <a:cubicBezTo>
                      <a:pt x="46491" y="7037"/>
                      <a:pt x="46466" y="7113"/>
                      <a:pt x="46491" y="7163"/>
                    </a:cubicBezTo>
                    <a:lnTo>
                      <a:pt x="46592" y="7363"/>
                    </a:lnTo>
                    <a:cubicBezTo>
                      <a:pt x="46567" y="7376"/>
                      <a:pt x="46542" y="7382"/>
                      <a:pt x="46520" y="7382"/>
                    </a:cubicBezTo>
                    <a:cubicBezTo>
                      <a:pt x="46498" y="7382"/>
                      <a:pt x="46479" y="7376"/>
                      <a:pt x="46466" y="7363"/>
                    </a:cubicBezTo>
                    <a:cubicBezTo>
                      <a:pt x="46391" y="7338"/>
                      <a:pt x="46341" y="7288"/>
                      <a:pt x="46341" y="7213"/>
                    </a:cubicBezTo>
                    <a:cubicBezTo>
                      <a:pt x="46341" y="7163"/>
                      <a:pt x="46291" y="7113"/>
                      <a:pt x="46216" y="7113"/>
                    </a:cubicBezTo>
                    <a:cubicBezTo>
                      <a:pt x="46166" y="7138"/>
                      <a:pt x="46116" y="7188"/>
                      <a:pt x="46116" y="7238"/>
                    </a:cubicBezTo>
                    <a:cubicBezTo>
                      <a:pt x="46141" y="7388"/>
                      <a:pt x="46241" y="7514"/>
                      <a:pt x="46366" y="7589"/>
                    </a:cubicBezTo>
                    <a:cubicBezTo>
                      <a:pt x="46408" y="7599"/>
                      <a:pt x="46454" y="7605"/>
                      <a:pt x="46500" y="7605"/>
                    </a:cubicBezTo>
                    <a:cubicBezTo>
                      <a:pt x="46566" y="7605"/>
                      <a:pt x="46633" y="7593"/>
                      <a:pt x="46692" y="7564"/>
                    </a:cubicBezTo>
                    <a:lnTo>
                      <a:pt x="47168" y="8541"/>
                    </a:lnTo>
                    <a:lnTo>
                      <a:pt x="47043" y="8541"/>
                    </a:lnTo>
                    <a:cubicBezTo>
                      <a:pt x="46943" y="8491"/>
                      <a:pt x="46892" y="8416"/>
                      <a:pt x="46842" y="8341"/>
                    </a:cubicBezTo>
                    <a:cubicBezTo>
                      <a:pt x="46824" y="8304"/>
                      <a:pt x="46779" y="8281"/>
                      <a:pt x="46736" y="8281"/>
                    </a:cubicBezTo>
                    <a:cubicBezTo>
                      <a:pt x="46721" y="8281"/>
                      <a:pt x="46705" y="8284"/>
                      <a:pt x="46692" y="8291"/>
                    </a:cubicBezTo>
                    <a:cubicBezTo>
                      <a:pt x="46642" y="8316"/>
                      <a:pt x="46617" y="8391"/>
                      <a:pt x="46642" y="8441"/>
                    </a:cubicBezTo>
                    <a:cubicBezTo>
                      <a:pt x="46717" y="8566"/>
                      <a:pt x="46817" y="8666"/>
                      <a:pt x="46968" y="8742"/>
                    </a:cubicBezTo>
                    <a:cubicBezTo>
                      <a:pt x="47043" y="8767"/>
                      <a:pt x="47118" y="8767"/>
                      <a:pt x="47193" y="8767"/>
                    </a:cubicBezTo>
                    <a:lnTo>
                      <a:pt x="47293" y="8767"/>
                    </a:lnTo>
                    <a:cubicBezTo>
                      <a:pt x="47319" y="8792"/>
                      <a:pt x="47369" y="8917"/>
                      <a:pt x="47394" y="8967"/>
                    </a:cubicBezTo>
                    <a:cubicBezTo>
                      <a:pt x="47394" y="8992"/>
                      <a:pt x="47419" y="9017"/>
                      <a:pt x="47419" y="9017"/>
                    </a:cubicBezTo>
                    <a:cubicBezTo>
                      <a:pt x="47444" y="9093"/>
                      <a:pt x="47494" y="9193"/>
                      <a:pt x="47519" y="9268"/>
                    </a:cubicBezTo>
                    <a:cubicBezTo>
                      <a:pt x="46993" y="9343"/>
                      <a:pt x="46466" y="9393"/>
                      <a:pt x="45915" y="9418"/>
                    </a:cubicBezTo>
                    <a:cubicBezTo>
                      <a:pt x="45890" y="9268"/>
                      <a:pt x="45865" y="9118"/>
                      <a:pt x="45865" y="8967"/>
                    </a:cubicBezTo>
                    <a:cubicBezTo>
                      <a:pt x="45865" y="8942"/>
                      <a:pt x="45865" y="8917"/>
                      <a:pt x="45865" y="8892"/>
                    </a:cubicBezTo>
                    <a:cubicBezTo>
                      <a:pt x="45840" y="8842"/>
                      <a:pt x="45840" y="8717"/>
                      <a:pt x="45865" y="8692"/>
                    </a:cubicBezTo>
                    <a:cubicBezTo>
                      <a:pt x="45865" y="8666"/>
                      <a:pt x="45915" y="8641"/>
                      <a:pt x="45940" y="8616"/>
                    </a:cubicBezTo>
                    <a:cubicBezTo>
                      <a:pt x="46015" y="8591"/>
                      <a:pt x="46090" y="8541"/>
                      <a:pt x="46141" y="8491"/>
                    </a:cubicBezTo>
                    <a:cubicBezTo>
                      <a:pt x="46241" y="8366"/>
                      <a:pt x="46291" y="8215"/>
                      <a:pt x="46266" y="8090"/>
                    </a:cubicBezTo>
                    <a:cubicBezTo>
                      <a:pt x="46266" y="8015"/>
                      <a:pt x="46216" y="7965"/>
                      <a:pt x="46166" y="7965"/>
                    </a:cubicBezTo>
                    <a:cubicBezTo>
                      <a:pt x="46090" y="7990"/>
                      <a:pt x="46040" y="8040"/>
                      <a:pt x="46065" y="8090"/>
                    </a:cubicBezTo>
                    <a:cubicBezTo>
                      <a:pt x="46065" y="8190"/>
                      <a:pt x="46015" y="8265"/>
                      <a:pt x="45965" y="8341"/>
                    </a:cubicBezTo>
                    <a:cubicBezTo>
                      <a:pt x="45940" y="8366"/>
                      <a:pt x="45915" y="8391"/>
                      <a:pt x="45865" y="8416"/>
                    </a:cubicBezTo>
                    <a:lnTo>
                      <a:pt x="45815" y="7338"/>
                    </a:lnTo>
                    <a:cubicBezTo>
                      <a:pt x="45940" y="7313"/>
                      <a:pt x="46040" y="7263"/>
                      <a:pt x="46116" y="7188"/>
                    </a:cubicBezTo>
                    <a:cubicBezTo>
                      <a:pt x="46191" y="7087"/>
                      <a:pt x="46216" y="6912"/>
                      <a:pt x="46166" y="6787"/>
                    </a:cubicBezTo>
                    <a:cubicBezTo>
                      <a:pt x="46147" y="6730"/>
                      <a:pt x="46114" y="6702"/>
                      <a:pt x="46067" y="6702"/>
                    </a:cubicBezTo>
                    <a:cubicBezTo>
                      <a:pt x="46051" y="6702"/>
                      <a:pt x="46034" y="6705"/>
                      <a:pt x="46015" y="6712"/>
                    </a:cubicBezTo>
                    <a:cubicBezTo>
                      <a:pt x="45965" y="6737"/>
                      <a:pt x="45940" y="6812"/>
                      <a:pt x="45965" y="6862"/>
                    </a:cubicBezTo>
                    <a:cubicBezTo>
                      <a:pt x="45990" y="6912"/>
                      <a:pt x="45990" y="6987"/>
                      <a:pt x="45940" y="7037"/>
                    </a:cubicBezTo>
                    <a:cubicBezTo>
                      <a:pt x="45915" y="7087"/>
                      <a:pt x="45865" y="7113"/>
                      <a:pt x="45815" y="7113"/>
                    </a:cubicBezTo>
                    <a:lnTo>
                      <a:pt x="45815" y="6887"/>
                    </a:lnTo>
                    <a:cubicBezTo>
                      <a:pt x="45815" y="6812"/>
                      <a:pt x="45765" y="6762"/>
                      <a:pt x="45689" y="6762"/>
                    </a:cubicBezTo>
                    <a:cubicBezTo>
                      <a:pt x="45639" y="6762"/>
                      <a:pt x="45589" y="6812"/>
                      <a:pt x="45589" y="6887"/>
                    </a:cubicBezTo>
                    <a:lnTo>
                      <a:pt x="45614" y="7739"/>
                    </a:lnTo>
                    <a:cubicBezTo>
                      <a:pt x="45539" y="7739"/>
                      <a:pt x="45464" y="7639"/>
                      <a:pt x="45439" y="7564"/>
                    </a:cubicBezTo>
                    <a:cubicBezTo>
                      <a:pt x="45414" y="7438"/>
                      <a:pt x="45439" y="7288"/>
                      <a:pt x="45464" y="7163"/>
                    </a:cubicBezTo>
                    <a:cubicBezTo>
                      <a:pt x="45489" y="7087"/>
                      <a:pt x="45439" y="7037"/>
                      <a:pt x="45389" y="7012"/>
                    </a:cubicBezTo>
                    <a:cubicBezTo>
                      <a:pt x="45339" y="7012"/>
                      <a:pt x="45263" y="7037"/>
                      <a:pt x="45263" y="7113"/>
                    </a:cubicBezTo>
                    <a:cubicBezTo>
                      <a:pt x="45213" y="7263"/>
                      <a:pt x="45163" y="7438"/>
                      <a:pt x="45213" y="7614"/>
                    </a:cubicBezTo>
                    <a:cubicBezTo>
                      <a:pt x="45263" y="7789"/>
                      <a:pt x="45414" y="7965"/>
                      <a:pt x="45614" y="7965"/>
                    </a:cubicBezTo>
                    <a:lnTo>
                      <a:pt x="45639" y="8416"/>
                    </a:lnTo>
                    <a:cubicBezTo>
                      <a:pt x="45612" y="8457"/>
                      <a:pt x="45569" y="8476"/>
                      <a:pt x="45519" y="8476"/>
                    </a:cubicBezTo>
                    <a:cubicBezTo>
                      <a:pt x="45479" y="8476"/>
                      <a:pt x="45434" y="8463"/>
                      <a:pt x="45389" y="8441"/>
                    </a:cubicBezTo>
                    <a:cubicBezTo>
                      <a:pt x="45288" y="8391"/>
                      <a:pt x="45213" y="8291"/>
                      <a:pt x="45213" y="8215"/>
                    </a:cubicBezTo>
                    <a:cubicBezTo>
                      <a:pt x="45163" y="8090"/>
                      <a:pt x="45138" y="7965"/>
                      <a:pt x="45138" y="7839"/>
                    </a:cubicBezTo>
                    <a:cubicBezTo>
                      <a:pt x="45138" y="7789"/>
                      <a:pt x="45063" y="7739"/>
                      <a:pt x="45013" y="7739"/>
                    </a:cubicBezTo>
                    <a:cubicBezTo>
                      <a:pt x="44988" y="7764"/>
                      <a:pt x="44963" y="7764"/>
                      <a:pt x="44963" y="7764"/>
                    </a:cubicBezTo>
                    <a:lnTo>
                      <a:pt x="44913" y="7764"/>
                    </a:lnTo>
                    <a:cubicBezTo>
                      <a:pt x="44862" y="7764"/>
                      <a:pt x="44787" y="7789"/>
                      <a:pt x="44787" y="7864"/>
                    </a:cubicBezTo>
                    <a:cubicBezTo>
                      <a:pt x="44787" y="7990"/>
                      <a:pt x="44762" y="8115"/>
                      <a:pt x="44712" y="8215"/>
                    </a:cubicBezTo>
                    <a:cubicBezTo>
                      <a:pt x="44687" y="8291"/>
                      <a:pt x="44637" y="8416"/>
                      <a:pt x="44537" y="8466"/>
                    </a:cubicBezTo>
                    <a:cubicBezTo>
                      <a:pt x="44498" y="8485"/>
                      <a:pt x="44460" y="8493"/>
                      <a:pt x="44425" y="8493"/>
                    </a:cubicBezTo>
                    <a:cubicBezTo>
                      <a:pt x="44367" y="8493"/>
                      <a:pt x="44317" y="8472"/>
                      <a:pt x="44286" y="8441"/>
                    </a:cubicBezTo>
                    <a:lnTo>
                      <a:pt x="44311" y="7965"/>
                    </a:lnTo>
                    <a:cubicBezTo>
                      <a:pt x="44512" y="7965"/>
                      <a:pt x="44662" y="7814"/>
                      <a:pt x="44712" y="7639"/>
                    </a:cubicBezTo>
                    <a:cubicBezTo>
                      <a:pt x="44762" y="7438"/>
                      <a:pt x="44712" y="7263"/>
                      <a:pt x="44662" y="7113"/>
                    </a:cubicBezTo>
                    <a:cubicBezTo>
                      <a:pt x="44662" y="7072"/>
                      <a:pt x="44612" y="7031"/>
                      <a:pt x="44566" y="7031"/>
                    </a:cubicBezTo>
                    <a:cubicBezTo>
                      <a:pt x="44556" y="7031"/>
                      <a:pt x="44546" y="7033"/>
                      <a:pt x="44537" y="7037"/>
                    </a:cubicBezTo>
                    <a:cubicBezTo>
                      <a:pt x="44461" y="7037"/>
                      <a:pt x="44436" y="7113"/>
                      <a:pt x="44461" y="7163"/>
                    </a:cubicBezTo>
                    <a:cubicBezTo>
                      <a:pt x="44486" y="7288"/>
                      <a:pt x="44512" y="7438"/>
                      <a:pt x="44486" y="7564"/>
                    </a:cubicBezTo>
                    <a:cubicBezTo>
                      <a:pt x="44461" y="7664"/>
                      <a:pt x="44386" y="7739"/>
                      <a:pt x="44311" y="7739"/>
                    </a:cubicBezTo>
                    <a:lnTo>
                      <a:pt x="44336" y="6887"/>
                    </a:lnTo>
                    <a:cubicBezTo>
                      <a:pt x="44336" y="6837"/>
                      <a:pt x="44286" y="6787"/>
                      <a:pt x="44236" y="6787"/>
                    </a:cubicBezTo>
                    <a:cubicBezTo>
                      <a:pt x="44161" y="6787"/>
                      <a:pt x="44111" y="6837"/>
                      <a:pt x="44111" y="6887"/>
                    </a:cubicBezTo>
                    <a:lnTo>
                      <a:pt x="44111" y="7113"/>
                    </a:lnTo>
                    <a:cubicBezTo>
                      <a:pt x="44060" y="7113"/>
                      <a:pt x="44010" y="7087"/>
                      <a:pt x="43985" y="7062"/>
                    </a:cubicBezTo>
                    <a:cubicBezTo>
                      <a:pt x="43935" y="7012"/>
                      <a:pt x="43935" y="6937"/>
                      <a:pt x="43960" y="6862"/>
                    </a:cubicBezTo>
                    <a:cubicBezTo>
                      <a:pt x="43985" y="6812"/>
                      <a:pt x="43960" y="6762"/>
                      <a:pt x="43910" y="6737"/>
                    </a:cubicBezTo>
                    <a:cubicBezTo>
                      <a:pt x="43890" y="6730"/>
                      <a:pt x="43872" y="6727"/>
                      <a:pt x="43855" y="6727"/>
                    </a:cubicBezTo>
                    <a:cubicBezTo>
                      <a:pt x="43810" y="6727"/>
                      <a:pt x="43778" y="6750"/>
                      <a:pt x="43760" y="6787"/>
                    </a:cubicBezTo>
                    <a:cubicBezTo>
                      <a:pt x="43710" y="6912"/>
                      <a:pt x="43735" y="7087"/>
                      <a:pt x="43810" y="7213"/>
                    </a:cubicBezTo>
                    <a:cubicBezTo>
                      <a:pt x="43885" y="7288"/>
                      <a:pt x="43985" y="7338"/>
                      <a:pt x="44111" y="7338"/>
                    </a:cubicBezTo>
                    <a:lnTo>
                      <a:pt x="44060" y="8416"/>
                    </a:lnTo>
                    <a:cubicBezTo>
                      <a:pt x="44010" y="8416"/>
                      <a:pt x="43985" y="8391"/>
                      <a:pt x="43960" y="8366"/>
                    </a:cubicBezTo>
                    <a:cubicBezTo>
                      <a:pt x="43910" y="8291"/>
                      <a:pt x="43860" y="8190"/>
                      <a:pt x="43860" y="8115"/>
                    </a:cubicBezTo>
                    <a:cubicBezTo>
                      <a:pt x="43885" y="8040"/>
                      <a:pt x="43835" y="7990"/>
                      <a:pt x="43760" y="7990"/>
                    </a:cubicBezTo>
                    <a:cubicBezTo>
                      <a:pt x="43710" y="7990"/>
                      <a:pt x="43659" y="8040"/>
                      <a:pt x="43659" y="8090"/>
                    </a:cubicBezTo>
                    <a:cubicBezTo>
                      <a:pt x="43634" y="8240"/>
                      <a:pt x="43684" y="8391"/>
                      <a:pt x="43785" y="8491"/>
                    </a:cubicBezTo>
                    <a:cubicBezTo>
                      <a:pt x="43835" y="8566"/>
                      <a:pt x="43910" y="8591"/>
                      <a:pt x="43985" y="8641"/>
                    </a:cubicBezTo>
                    <a:cubicBezTo>
                      <a:pt x="44010" y="8641"/>
                      <a:pt x="44060" y="8666"/>
                      <a:pt x="44060" y="8692"/>
                    </a:cubicBezTo>
                    <a:cubicBezTo>
                      <a:pt x="44085" y="8717"/>
                      <a:pt x="44085" y="8842"/>
                      <a:pt x="44060" y="8892"/>
                    </a:cubicBezTo>
                    <a:cubicBezTo>
                      <a:pt x="44060" y="8917"/>
                      <a:pt x="44060" y="8942"/>
                      <a:pt x="44060" y="8967"/>
                    </a:cubicBezTo>
                    <a:cubicBezTo>
                      <a:pt x="44060" y="9067"/>
                      <a:pt x="44035" y="9143"/>
                      <a:pt x="44035" y="9243"/>
                    </a:cubicBezTo>
                    <a:cubicBezTo>
                      <a:pt x="43459" y="9143"/>
                      <a:pt x="42958" y="9042"/>
                      <a:pt x="42532" y="8942"/>
                    </a:cubicBezTo>
                    <a:cubicBezTo>
                      <a:pt x="42557" y="8892"/>
                      <a:pt x="42607" y="8792"/>
                      <a:pt x="42632" y="8792"/>
                    </a:cubicBezTo>
                    <a:cubicBezTo>
                      <a:pt x="42657" y="8767"/>
                      <a:pt x="42707" y="8767"/>
                      <a:pt x="42732" y="8767"/>
                    </a:cubicBezTo>
                    <a:cubicBezTo>
                      <a:pt x="42763" y="8777"/>
                      <a:pt x="42794" y="8783"/>
                      <a:pt x="42825" y="8783"/>
                    </a:cubicBezTo>
                    <a:cubicBezTo>
                      <a:pt x="42870" y="8783"/>
                      <a:pt x="42914" y="8771"/>
                      <a:pt x="42958" y="8742"/>
                    </a:cubicBezTo>
                    <a:cubicBezTo>
                      <a:pt x="43108" y="8692"/>
                      <a:pt x="43208" y="8591"/>
                      <a:pt x="43283" y="8466"/>
                    </a:cubicBezTo>
                    <a:cubicBezTo>
                      <a:pt x="43309" y="8416"/>
                      <a:pt x="43283" y="8341"/>
                      <a:pt x="43233" y="8316"/>
                    </a:cubicBezTo>
                    <a:cubicBezTo>
                      <a:pt x="43220" y="8309"/>
                      <a:pt x="43205" y="8306"/>
                      <a:pt x="43189" y="8306"/>
                    </a:cubicBezTo>
                    <a:cubicBezTo>
                      <a:pt x="43146" y="8306"/>
                      <a:pt x="43101" y="8329"/>
                      <a:pt x="43083" y="8366"/>
                    </a:cubicBezTo>
                    <a:cubicBezTo>
                      <a:pt x="43033" y="8441"/>
                      <a:pt x="42983" y="8491"/>
                      <a:pt x="42882" y="8541"/>
                    </a:cubicBezTo>
                    <a:cubicBezTo>
                      <a:pt x="42857" y="8566"/>
                      <a:pt x="42807" y="8566"/>
                      <a:pt x="42757" y="8566"/>
                    </a:cubicBezTo>
                    <a:lnTo>
                      <a:pt x="43233" y="7589"/>
                    </a:lnTo>
                    <a:cubicBezTo>
                      <a:pt x="43291" y="7603"/>
                      <a:pt x="43357" y="7618"/>
                      <a:pt x="43422" y="7618"/>
                    </a:cubicBezTo>
                    <a:cubicBezTo>
                      <a:pt x="43470" y="7618"/>
                      <a:pt x="43517" y="7610"/>
                      <a:pt x="43559" y="7589"/>
                    </a:cubicBezTo>
                    <a:cubicBezTo>
                      <a:pt x="43684" y="7539"/>
                      <a:pt x="43785" y="7388"/>
                      <a:pt x="43810" y="7263"/>
                    </a:cubicBezTo>
                    <a:cubicBezTo>
                      <a:pt x="43810" y="7188"/>
                      <a:pt x="43760" y="7138"/>
                      <a:pt x="43710" y="7138"/>
                    </a:cubicBezTo>
                    <a:cubicBezTo>
                      <a:pt x="43634" y="7138"/>
                      <a:pt x="43584" y="7163"/>
                      <a:pt x="43584" y="7238"/>
                    </a:cubicBezTo>
                    <a:cubicBezTo>
                      <a:pt x="43584" y="7288"/>
                      <a:pt x="43534" y="7363"/>
                      <a:pt x="43459" y="7388"/>
                    </a:cubicBezTo>
                    <a:lnTo>
                      <a:pt x="43334" y="7388"/>
                    </a:lnTo>
                    <a:lnTo>
                      <a:pt x="43434" y="7163"/>
                    </a:lnTo>
                    <a:cubicBezTo>
                      <a:pt x="43459" y="7113"/>
                      <a:pt x="43434" y="7037"/>
                      <a:pt x="43384" y="7012"/>
                    </a:cubicBezTo>
                    <a:cubicBezTo>
                      <a:pt x="43370" y="7006"/>
                      <a:pt x="43355" y="7002"/>
                      <a:pt x="43339" y="7002"/>
                    </a:cubicBezTo>
                    <a:cubicBezTo>
                      <a:pt x="43297" y="7002"/>
                      <a:pt x="43252" y="7026"/>
                      <a:pt x="43233" y="7062"/>
                    </a:cubicBezTo>
                    <a:lnTo>
                      <a:pt x="42857" y="7839"/>
                    </a:lnTo>
                    <a:cubicBezTo>
                      <a:pt x="42782" y="7789"/>
                      <a:pt x="42757" y="7689"/>
                      <a:pt x="42782" y="7614"/>
                    </a:cubicBezTo>
                    <a:cubicBezTo>
                      <a:pt x="42807" y="7463"/>
                      <a:pt x="42908" y="7363"/>
                      <a:pt x="43008" y="7263"/>
                    </a:cubicBezTo>
                    <a:cubicBezTo>
                      <a:pt x="43058" y="7213"/>
                      <a:pt x="43058" y="7138"/>
                      <a:pt x="43008" y="7113"/>
                    </a:cubicBezTo>
                    <a:cubicBezTo>
                      <a:pt x="42983" y="7087"/>
                      <a:pt x="42951" y="7075"/>
                      <a:pt x="42920" y="7075"/>
                    </a:cubicBezTo>
                    <a:cubicBezTo>
                      <a:pt x="42889" y="7075"/>
                      <a:pt x="42857" y="7087"/>
                      <a:pt x="42832" y="7113"/>
                    </a:cubicBezTo>
                    <a:cubicBezTo>
                      <a:pt x="42732" y="7238"/>
                      <a:pt x="42607" y="7363"/>
                      <a:pt x="42557" y="7539"/>
                    </a:cubicBezTo>
                    <a:cubicBezTo>
                      <a:pt x="42532" y="7714"/>
                      <a:pt x="42582" y="7940"/>
                      <a:pt x="42757" y="8040"/>
                    </a:cubicBezTo>
                    <a:lnTo>
                      <a:pt x="42557" y="8466"/>
                    </a:lnTo>
                    <a:cubicBezTo>
                      <a:pt x="42543" y="8470"/>
                      <a:pt x="42529" y="8472"/>
                      <a:pt x="42515" y="8472"/>
                    </a:cubicBezTo>
                    <a:cubicBezTo>
                      <a:pt x="42447" y="8472"/>
                      <a:pt x="42372" y="8428"/>
                      <a:pt x="42331" y="8366"/>
                    </a:cubicBezTo>
                    <a:cubicBezTo>
                      <a:pt x="42256" y="8265"/>
                      <a:pt x="42256" y="8140"/>
                      <a:pt x="42281" y="8065"/>
                    </a:cubicBezTo>
                    <a:cubicBezTo>
                      <a:pt x="42281" y="7940"/>
                      <a:pt x="42331" y="7839"/>
                      <a:pt x="42381" y="7714"/>
                    </a:cubicBezTo>
                    <a:cubicBezTo>
                      <a:pt x="42406" y="7664"/>
                      <a:pt x="42381" y="7589"/>
                      <a:pt x="42331" y="7564"/>
                    </a:cubicBezTo>
                    <a:cubicBezTo>
                      <a:pt x="42312" y="7557"/>
                      <a:pt x="42295" y="7554"/>
                      <a:pt x="42279" y="7554"/>
                    </a:cubicBezTo>
                    <a:cubicBezTo>
                      <a:pt x="42232" y="7554"/>
                      <a:pt x="42199" y="7582"/>
                      <a:pt x="42181" y="7639"/>
                    </a:cubicBezTo>
                    <a:cubicBezTo>
                      <a:pt x="42131" y="7764"/>
                      <a:pt x="42080" y="7889"/>
                      <a:pt x="42055" y="8040"/>
                    </a:cubicBezTo>
                    <a:cubicBezTo>
                      <a:pt x="42030" y="8215"/>
                      <a:pt x="42055" y="8391"/>
                      <a:pt x="42156" y="8491"/>
                    </a:cubicBezTo>
                    <a:cubicBezTo>
                      <a:pt x="42181" y="8541"/>
                      <a:pt x="42231" y="8591"/>
                      <a:pt x="42306" y="8616"/>
                    </a:cubicBezTo>
                    <a:cubicBezTo>
                      <a:pt x="42331" y="8641"/>
                      <a:pt x="42381" y="8666"/>
                      <a:pt x="42431" y="8666"/>
                    </a:cubicBezTo>
                    <a:cubicBezTo>
                      <a:pt x="42381" y="8742"/>
                      <a:pt x="42356" y="8817"/>
                      <a:pt x="42331" y="8892"/>
                    </a:cubicBezTo>
                    <a:cubicBezTo>
                      <a:pt x="42055" y="8817"/>
                      <a:pt x="41830" y="8742"/>
                      <a:pt x="41604" y="8666"/>
                    </a:cubicBezTo>
                    <a:cubicBezTo>
                      <a:pt x="41604" y="8641"/>
                      <a:pt x="41604" y="8591"/>
                      <a:pt x="41579" y="8566"/>
                    </a:cubicBezTo>
                    <a:cubicBezTo>
                      <a:pt x="41579" y="8541"/>
                      <a:pt x="41579" y="8491"/>
                      <a:pt x="41579" y="8466"/>
                    </a:cubicBezTo>
                    <a:cubicBezTo>
                      <a:pt x="41554" y="8366"/>
                      <a:pt x="41529" y="8165"/>
                      <a:pt x="41579" y="8115"/>
                    </a:cubicBezTo>
                    <a:cubicBezTo>
                      <a:pt x="41604" y="8090"/>
                      <a:pt x="41654" y="8065"/>
                      <a:pt x="41730" y="8015"/>
                    </a:cubicBezTo>
                    <a:cubicBezTo>
                      <a:pt x="41830" y="7965"/>
                      <a:pt x="41930" y="7915"/>
                      <a:pt x="42005" y="7789"/>
                    </a:cubicBezTo>
                    <a:cubicBezTo>
                      <a:pt x="42156" y="7614"/>
                      <a:pt x="42231" y="7363"/>
                      <a:pt x="42231" y="7138"/>
                    </a:cubicBezTo>
                    <a:cubicBezTo>
                      <a:pt x="42231" y="7037"/>
                      <a:pt x="42156" y="6962"/>
                      <a:pt x="42055" y="6962"/>
                    </a:cubicBezTo>
                    <a:cubicBezTo>
                      <a:pt x="41955" y="6987"/>
                      <a:pt x="41855" y="7062"/>
                      <a:pt x="41880" y="7163"/>
                    </a:cubicBezTo>
                    <a:cubicBezTo>
                      <a:pt x="41880" y="7313"/>
                      <a:pt x="41830" y="7438"/>
                      <a:pt x="41730" y="7564"/>
                    </a:cubicBezTo>
                    <a:cubicBezTo>
                      <a:pt x="41704" y="7614"/>
                      <a:pt x="41629" y="7664"/>
                      <a:pt x="41579" y="7689"/>
                    </a:cubicBezTo>
                    <a:lnTo>
                      <a:pt x="41479" y="5935"/>
                    </a:lnTo>
                    <a:cubicBezTo>
                      <a:pt x="41654" y="5935"/>
                      <a:pt x="41805" y="5834"/>
                      <a:pt x="41930" y="5709"/>
                    </a:cubicBezTo>
                    <a:cubicBezTo>
                      <a:pt x="42080" y="5509"/>
                      <a:pt x="42105" y="5258"/>
                      <a:pt x="42005" y="5032"/>
                    </a:cubicBezTo>
                    <a:cubicBezTo>
                      <a:pt x="41986" y="4956"/>
                      <a:pt x="41923" y="4923"/>
                      <a:pt x="41850" y="4923"/>
                    </a:cubicBezTo>
                    <a:cubicBezTo>
                      <a:pt x="41827" y="4923"/>
                      <a:pt x="41803" y="4926"/>
                      <a:pt x="41780" y="4932"/>
                    </a:cubicBezTo>
                    <a:cubicBezTo>
                      <a:pt x="41679" y="4982"/>
                      <a:pt x="41654" y="5082"/>
                      <a:pt x="41679" y="5183"/>
                    </a:cubicBezTo>
                    <a:cubicBezTo>
                      <a:pt x="41730" y="5283"/>
                      <a:pt x="41704" y="5383"/>
                      <a:pt x="41654" y="5483"/>
                    </a:cubicBezTo>
                    <a:cubicBezTo>
                      <a:pt x="41604" y="5534"/>
                      <a:pt x="41529" y="5559"/>
                      <a:pt x="41454" y="5584"/>
                    </a:cubicBezTo>
                    <a:lnTo>
                      <a:pt x="41429" y="5208"/>
                    </a:lnTo>
                    <a:cubicBezTo>
                      <a:pt x="41429" y="5108"/>
                      <a:pt x="41354" y="5032"/>
                      <a:pt x="41253" y="5032"/>
                    </a:cubicBezTo>
                    <a:cubicBezTo>
                      <a:pt x="41153" y="5032"/>
                      <a:pt x="41078" y="5133"/>
                      <a:pt x="41078" y="5233"/>
                    </a:cubicBezTo>
                    <a:lnTo>
                      <a:pt x="41153" y="6611"/>
                    </a:lnTo>
                    <a:cubicBezTo>
                      <a:pt x="41028" y="6611"/>
                      <a:pt x="40902" y="6461"/>
                      <a:pt x="40852" y="6311"/>
                    </a:cubicBezTo>
                    <a:cubicBezTo>
                      <a:pt x="40802" y="6110"/>
                      <a:pt x="40852" y="5884"/>
                      <a:pt x="40902" y="5659"/>
                    </a:cubicBezTo>
                    <a:cubicBezTo>
                      <a:pt x="40928" y="5559"/>
                      <a:pt x="40852" y="5483"/>
                      <a:pt x="40777" y="5458"/>
                    </a:cubicBezTo>
                    <a:cubicBezTo>
                      <a:pt x="40760" y="5454"/>
                      <a:pt x="40743" y="5452"/>
                      <a:pt x="40726" y="5452"/>
                    </a:cubicBezTo>
                    <a:cubicBezTo>
                      <a:pt x="40645" y="5452"/>
                      <a:pt x="40572" y="5501"/>
                      <a:pt x="40552" y="5584"/>
                    </a:cubicBezTo>
                    <a:cubicBezTo>
                      <a:pt x="40501" y="5834"/>
                      <a:pt x="40426" y="6135"/>
                      <a:pt x="40501" y="6411"/>
                    </a:cubicBezTo>
                    <a:cubicBezTo>
                      <a:pt x="40577" y="6712"/>
                      <a:pt x="40852" y="6962"/>
                      <a:pt x="41153" y="6962"/>
                    </a:cubicBezTo>
                    <a:lnTo>
                      <a:pt x="41178" y="6962"/>
                    </a:lnTo>
                    <a:lnTo>
                      <a:pt x="41203" y="7714"/>
                    </a:lnTo>
                    <a:cubicBezTo>
                      <a:pt x="41159" y="7773"/>
                      <a:pt x="41081" y="7797"/>
                      <a:pt x="40998" y="7797"/>
                    </a:cubicBezTo>
                    <a:cubicBezTo>
                      <a:pt x="40940" y="7797"/>
                      <a:pt x="40879" y="7785"/>
                      <a:pt x="40827" y="7764"/>
                    </a:cubicBezTo>
                    <a:cubicBezTo>
                      <a:pt x="40627" y="7689"/>
                      <a:pt x="40527" y="7488"/>
                      <a:pt x="40501" y="7388"/>
                    </a:cubicBezTo>
                    <a:cubicBezTo>
                      <a:pt x="40426" y="7213"/>
                      <a:pt x="40401" y="6987"/>
                      <a:pt x="40376" y="6787"/>
                    </a:cubicBezTo>
                    <a:cubicBezTo>
                      <a:pt x="40351" y="6712"/>
                      <a:pt x="40276" y="6636"/>
                      <a:pt x="40176" y="6636"/>
                    </a:cubicBezTo>
                    <a:cubicBezTo>
                      <a:pt x="40075" y="6661"/>
                      <a:pt x="40000" y="6737"/>
                      <a:pt x="40025" y="6837"/>
                    </a:cubicBezTo>
                    <a:cubicBezTo>
                      <a:pt x="40050" y="7062"/>
                      <a:pt x="40075" y="7288"/>
                      <a:pt x="40151" y="7514"/>
                    </a:cubicBezTo>
                    <a:cubicBezTo>
                      <a:pt x="40276" y="7789"/>
                      <a:pt x="40451" y="7990"/>
                      <a:pt x="40677" y="8090"/>
                    </a:cubicBezTo>
                    <a:cubicBezTo>
                      <a:pt x="40777" y="8140"/>
                      <a:pt x="40877" y="8165"/>
                      <a:pt x="40978" y="8165"/>
                    </a:cubicBezTo>
                    <a:cubicBezTo>
                      <a:pt x="41053" y="8165"/>
                      <a:pt x="41128" y="8140"/>
                      <a:pt x="41203" y="8115"/>
                    </a:cubicBezTo>
                    <a:lnTo>
                      <a:pt x="41203" y="8115"/>
                    </a:lnTo>
                    <a:cubicBezTo>
                      <a:pt x="41178" y="8240"/>
                      <a:pt x="41203" y="8391"/>
                      <a:pt x="41228" y="8491"/>
                    </a:cubicBezTo>
                    <a:cubicBezTo>
                      <a:pt x="41228" y="8516"/>
                      <a:pt x="41228" y="8516"/>
                      <a:pt x="41228" y="8516"/>
                    </a:cubicBezTo>
                    <a:cubicBezTo>
                      <a:pt x="39674" y="7839"/>
                      <a:pt x="39123" y="6862"/>
                      <a:pt x="35263" y="5233"/>
                    </a:cubicBezTo>
                    <a:cubicBezTo>
                      <a:pt x="34064" y="4725"/>
                      <a:pt x="32657" y="4527"/>
                      <a:pt x="31142" y="4527"/>
                    </a:cubicBezTo>
                    <a:cubicBezTo>
                      <a:pt x="29968" y="4527"/>
                      <a:pt x="28728" y="4646"/>
                      <a:pt x="27469" y="4832"/>
                    </a:cubicBezTo>
                    <a:cubicBezTo>
                      <a:pt x="27444" y="4782"/>
                      <a:pt x="27419" y="4732"/>
                      <a:pt x="27394" y="4681"/>
                    </a:cubicBezTo>
                    <a:cubicBezTo>
                      <a:pt x="27444" y="4681"/>
                      <a:pt x="27494" y="4656"/>
                      <a:pt x="27544" y="4656"/>
                    </a:cubicBezTo>
                    <a:cubicBezTo>
                      <a:pt x="27594" y="4631"/>
                      <a:pt x="27644" y="4581"/>
                      <a:pt x="27694" y="4531"/>
                    </a:cubicBezTo>
                    <a:cubicBezTo>
                      <a:pt x="27795" y="4431"/>
                      <a:pt x="27845" y="4280"/>
                      <a:pt x="27845" y="4080"/>
                    </a:cubicBezTo>
                    <a:cubicBezTo>
                      <a:pt x="27845" y="3955"/>
                      <a:pt x="27820" y="3804"/>
                      <a:pt x="27770" y="3679"/>
                    </a:cubicBezTo>
                    <a:cubicBezTo>
                      <a:pt x="27751" y="3623"/>
                      <a:pt x="27718" y="3594"/>
                      <a:pt x="27681" y="3594"/>
                    </a:cubicBezTo>
                    <a:cubicBezTo>
                      <a:pt x="27669" y="3594"/>
                      <a:pt x="27657" y="3597"/>
                      <a:pt x="27644" y="3604"/>
                    </a:cubicBezTo>
                    <a:cubicBezTo>
                      <a:pt x="27569" y="3604"/>
                      <a:pt x="27544" y="3679"/>
                      <a:pt x="27569" y="3729"/>
                    </a:cubicBezTo>
                    <a:cubicBezTo>
                      <a:pt x="27594" y="3854"/>
                      <a:pt x="27619" y="3980"/>
                      <a:pt x="27619" y="4105"/>
                    </a:cubicBezTo>
                    <a:cubicBezTo>
                      <a:pt x="27619" y="4155"/>
                      <a:pt x="27619" y="4306"/>
                      <a:pt x="27544" y="4381"/>
                    </a:cubicBezTo>
                    <a:cubicBezTo>
                      <a:pt x="27488" y="4437"/>
                      <a:pt x="27417" y="4465"/>
                      <a:pt x="27354" y="4465"/>
                    </a:cubicBezTo>
                    <a:cubicBezTo>
                      <a:pt x="27333" y="4465"/>
                      <a:pt x="27312" y="4462"/>
                      <a:pt x="27293" y="4456"/>
                    </a:cubicBezTo>
                    <a:lnTo>
                      <a:pt x="27143" y="4005"/>
                    </a:lnTo>
                    <a:cubicBezTo>
                      <a:pt x="27318" y="3930"/>
                      <a:pt x="27419" y="3729"/>
                      <a:pt x="27394" y="3554"/>
                    </a:cubicBezTo>
                    <a:cubicBezTo>
                      <a:pt x="27369" y="3353"/>
                      <a:pt x="27268" y="3203"/>
                      <a:pt x="27168" y="3077"/>
                    </a:cubicBezTo>
                    <a:cubicBezTo>
                      <a:pt x="27153" y="3048"/>
                      <a:pt x="27122" y="3036"/>
                      <a:pt x="27088" y="3036"/>
                    </a:cubicBezTo>
                    <a:cubicBezTo>
                      <a:pt x="27064" y="3036"/>
                      <a:pt x="27038" y="3042"/>
                      <a:pt x="27018" y="3052"/>
                    </a:cubicBezTo>
                    <a:cubicBezTo>
                      <a:pt x="26968" y="3103"/>
                      <a:pt x="26943" y="3153"/>
                      <a:pt x="26993" y="3203"/>
                    </a:cubicBezTo>
                    <a:cubicBezTo>
                      <a:pt x="27068" y="3328"/>
                      <a:pt x="27143" y="3453"/>
                      <a:pt x="27168" y="3579"/>
                    </a:cubicBezTo>
                    <a:cubicBezTo>
                      <a:pt x="27168" y="3654"/>
                      <a:pt x="27143" y="3779"/>
                      <a:pt x="27068" y="3804"/>
                    </a:cubicBezTo>
                    <a:lnTo>
                      <a:pt x="26792" y="3002"/>
                    </a:lnTo>
                    <a:cubicBezTo>
                      <a:pt x="26772" y="2961"/>
                      <a:pt x="26718" y="2920"/>
                      <a:pt x="26671" y="2920"/>
                    </a:cubicBezTo>
                    <a:cubicBezTo>
                      <a:pt x="26661" y="2920"/>
                      <a:pt x="26651" y="2922"/>
                      <a:pt x="26642" y="2927"/>
                    </a:cubicBezTo>
                    <a:cubicBezTo>
                      <a:pt x="26592" y="2952"/>
                      <a:pt x="26542" y="3027"/>
                      <a:pt x="26567" y="3077"/>
                    </a:cubicBezTo>
                    <a:lnTo>
                      <a:pt x="26642" y="3303"/>
                    </a:lnTo>
                    <a:cubicBezTo>
                      <a:pt x="26617" y="3303"/>
                      <a:pt x="26567" y="3303"/>
                      <a:pt x="26516" y="3278"/>
                    </a:cubicBezTo>
                    <a:cubicBezTo>
                      <a:pt x="26466" y="3253"/>
                      <a:pt x="26416" y="3178"/>
                      <a:pt x="26416" y="3128"/>
                    </a:cubicBezTo>
                    <a:cubicBezTo>
                      <a:pt x="26416" y="3052"/>
                      <a:pt x="26366" y="3002"/>
                      <a:pt x="26316" y="3002"/>
                    </a:cubicBezTo>
                    <a:cubicBezTo>
                      <a:pt x="26241" y="3002"/>
                      <a:pt x="26191" y="3052"/>
                      <a:pt x="26191" y="3103"/>
                    </a:cubicBezTo>
                    <a:cubicBezTo>
                      <a:pt x="26191" y="3253"/>
                      <a:pt x="26291" y="3403"/>
                      <a:pt x="26416" y="3478"/>
                    </a:cubicBezTo>
                    <a:cubicBezTo>
                      <a:pt x="26475" y="3508"/>
                      <a:pt x="26534" y="3520"/>
                      <a:pt x="26592" y="3520"/>
                    </a:cubicBezTo>
                    <a:cubicBezTo>
                      <a:pt x="26634" y="3520"/>
                      <a:pt x="26675" y="3514"/>
                      <a:pt x="26717" y="3504"/>
                    </a:cubicBezTo>
                    <a:lnTo>
                      <a:pt x="27093" y="4531"/>
                    </a:lnTo>
                    <a:cubicBezTo>
                      <a:pt x="27043" y="4531"/>
                      <a:pt x="26993" y="4506"/>
                      <a:pt x="26968" y="4506"/>
                    </a:cubicBezTo>
                    <a:cubicBezTo>
                      <a:pt x="26892" y="4456"/>
                      <a:pt x="26817" y="4381"/>
                      <a:pt x="26792" y="4306"/>
                    </a:cubicBezTo>
                    <a:cubicBezTo>
                      <a:pt x="26773" y="4249"/>
                      <a:pt x="26740" y="4221"/>
                      <a:pt x="26693" y="4221"/>
                    </a:cubicBezTo>
                    <a:cubicBezTo>
                      <a:pt x="26678" y="4221"/>
                      <a:pt x="26661" y="4224"/>
                      <a:pt x="26642" y="4230"/>
                    </a:cubicBezTo>
                    <a:cubicBezTo>
                      <a:pt x="26592" y="4255"/>
                      <a:pt x="26567" y="4306"/>
                      <a:pt x="26592" y="4381"/>
                    </a:cubicBezTo>
                    <a:cubicBezTo>
                      <a:pt x="26617" y="4506"/>
                      <a:pt x="26717" y="4606"/>
                      <a:pt x="26867" y="4681"/>
                    </a:cubicBezTo>
                    <a:cubicBezTo>
                      <a:pt x="26943" y="4732"/>
                      <a:pt x="27018" y="4732"/>
                      <a:pt x="27068" y="4757"/>
                    </a:cubicBezTo>
                    <a:cubicBezTo>
                      <a:pt x="27118" y="4757"/>
                      <a:pt x="27168" y="4757"/>
                      <a:pt x="27193" y="4782"/>
                    </a:cubicBezTo>
                    <a:cubicBezTo>
                      <a:pt x="27218" y="4782"/>
                      <a:pt x="27218" y="4832"/>
                      <a:pt x="27243" y="4882"/>
                    </a:cubicBezTo>
                    <a:cubicBezTo>
                      <a:pt x="26943" y="4932"/>
                      <a:pt x="26617" y="4982"/>
                      <a:pt x="26316" y="5032"/>
                    </a:cubicBezTo>
                    <a:cubicBezTo>
                      <a:pt x="26341" y="4982"/>
                      <a:pt x="26366" y="4907"/>
                      <a:pt x="26366" y="4832"/>
                    </a:cubicBezTo>
                    <a:cubicBezTo>
                      <a:pt x="26366" y="4782"/>
                      <a:pt x="26341" y="4732"/>
                      <a:pt x="26266" y="4732"/>
                    </a:cubicBezTo>
                    <a:cubicBezTo>
                      <a:pt x="26257" y="4727"/>
                      <a:pt x="26248" y="4725"/>
                      <a:pt x="26239" y="4725"/>
                    </a:cubicBezTo>
                    <a:cubicBezTo>
                      <a:pt x="26199" y="4725"/>
                      <a:pt x="26161" y="4770"/>
                      <a:pt x="26140" y="4832"/>
                    </a:cubicBezTo>
                    <a:cubicBezTo>
                      <a:pt x="26140" y="4907"/>
                      <a:pt x="26090" y="5007"/>
                      <a:pt x="26040" y="5057"/>
                    </a:cubicBezTo>
                    <a:cubicBezTo>
                      <a:pt x="26015" y="5082"/>
                      <a:pt x="25990" y="5082"/>
                      <a:pt x="25990" y="5108"/>
                    </a:cubicBezTo>
                    <a:lnTo>
                      <a:pt x="25915" y="5108"/>
                    </a:lnTo>
                    <a:lnTo>
                      <a:pt x="26015" y="4055"/>
                    </a:lnTo>
                    <a:cubicBezTo>
                      <a:pt x="26115" y="4055"/>
                      <a:pt x="26216" y="4005"/>
                      <a:pt x="26291" y="3930"/>
                    </a:cubicBezTo>
                    <a:cubicBezTo>
                      <a:pt x="26416" y="3829"/>
                      <a:pt x="26466" y="3679"/>
                      <a:pt x="26416" y="3529"/>
                    </a:cubicBezTo>
                    <a:cubicBezTo>
                      <a:pt x="26396" y="3488"/>
                      <a:pt x="26359" y="3447"/>
                      <a:pt x="26305" y="3447"/>
                    </a:cubicBezTo>
                    <a:cubicBezTo>
                      <a:pt x="26293" y="3447"/>
                      <a:pt x="26280" y="3449"/>
                      <a:pt x="26266" y="3453"/>
                    </a:cubicBezTo>
                    <a:cubicBezTo>
                      <a:pt x="26216" y="3478"/>
                      <a:pt x="26191" y="3529"/>
                      <a:pt x="26191" y="3604"/>
                    </a:cubicBezTo>
                    <a:cubicBezTo>
                      <a:pt x="26216" y="3654"/>
                      <a:pt x="26191" y="3729"/>
                      <a:pt x="26140" y="3779"/>
                    </a:cubicBezTo>
                    <a:cubicBezTo>
                      <a:pt x="26115" y="3804"/>
                      <a:pt x="26065" y="3829"/>
                      <a:pt x="26015" y="3829"/>
                    </a:cubicBezTo>
                    <a:lnTo>
                      <a:pt x="26040" y="3579"/>
                    </a:lnTo>
                    <a:cubicBezTo>
                      <a:pt x="26040" y="3529"/>
                      <a:pt x="25990" y="3478"/>
                      <a:pt x="25940" y="3478"/>
                    </a:cubicBezTo>
                    <a:cubicBezTo>
                      <a:pt x="25931" y="3474"/>
                      <a:pt x="25921" y="3472"/>
                      <a:pt x="25912" y="3472"/>
                    </a:cubicBezTo>
                    <a:cubicBezTo>
                      <a:pt x="25866" y="3472"/>
                      <a:pt x="25815" y="3517"/>
                      <a:pt x="25815" y="3579"/>
                    </a:cubicBezTo>
                    <a:lnTo>
                      <a:pt x="25765" y="4431"/>
                    </a:lnTo>
                    <a:cubicBezTo>
                      <a:pt x="25664" y="4406"/>
                      <a:pt x="25614" y="4306"/>
                      <a:pt x="25589" y="4230"/>
                    </a:cubicBezTo>
                    <a:cubicBezTo>
                      <a:pt x="25589" y="4105"/>
                      <a:pt x="25639" y="3955"/>
                      <a:pt x="25689" y="3829"/>
                    </a:cubicBezTo>
                    <a:cubicBezTo>
                      <a:pt x="25689" y="3779"/>
                      <a:pt x="25664" y="3704"/>
                      <a:pt x="25614" y="3679"/>
                    </a:cubicBezTo>
                    <a:cubicBezTo>
                      <a:pt x="25605" y="3674"/>
                      <a:pt x="25595" y="3672"/>
                      <a:pt x="25585" y="3672"/>
                    </a:cubicBezTo>
                    <a:cubicBezTo>
                      <a:pt x="25538" y="3672"/>
                      <a:pt x="25484" y="3713"/>
                      <a:pt x="25464" y="3754"/>
                    </a:cubicBezTo>
                    <a:cubicBezTo>
                      <a:pt x="25414" y="3905"/>
                      <a:pt x="25338" y="4080"/>
                      <a:pt x="25364" y="4255"/>
                    </a:cubicBezTo>
                    <a:cubicBezTo>
                      <a:pt x="25389" y="4431"/>
                      <a:pt x="25539" y="4631"/>
                      <a:pt x="25714" y="4656"/>
                    </a:cubicBezTo>
                    <a:lnTo>
                      <a:pt x="25739" y="4656"/>
                    </a:lnTo>
                    <a:lnTo>
                      <a:pt x="25714" y="5108"/>
                    </a:lnTo>
                    <a:lnTo>
                      <a:pt x="25689" y="5108"/>
                    </a:lnTo>
                    <a:cubicBezTo>
                      <a:pt x="25664" y="5133"/>
                      <a:pt x="25627" y="5145"/>
                      <a:pt x="25586" y="5145"/>
                    </a:cubicBezTo>
                    <a:cubicBezTo>
                      <a:pt x="25545" y="5145"/>
                      <a:pt x="25501" y="5133"/>
                      <a:pt x="25464" y="5108"/>
                    </a:cubicBezTo>
                    <a:cubicBezTo>
                      <a:pt x="25338" y="5032"/>
                      <a:pt x="25313" y="4907"/>
                      <a:pt x="25288" y="4857"/>
                    </a:cubicBezTo>
                    <a:cubicBezTo>
                      <a:pt x="25263" y="4732"/>
                      <a:pt x="25263" y="4606"/>
                      <a:pt x="25263" y="4481"/>
                    </a:cubicBezTo>
                    <a:cubicBezTo>
                      <a:pt x="25263" y="4431"/>
                      <a:pt x="25213" y="4381"/>
                      <a:pt x="25163" y="4381"/>
                    </a:cubicBezTo>
                    <a:cubicBezTo>
                      <a:pt x="25150" y="4376"/>
                      <a:pt x="25137" y="4374"/>
                      <a:pt x="25126" y="4374"/>
                    </a:cubicBezTo>
                    <a:cubicBezTo>
                      <a:pt x="25072" y="4374"/>
                      <a:pt x="25038" y="4419"/>
                      <a:pt x="25038" y="4481"/>
                    </a:cubicBezTo>
                    <a:cubicBezTo>
                      <a:pt x="25038" y="4606"/>
                      <a:pt x="25038" y="4757"/>
                      <a:pt x="25063" y="4907"/>
                    </a:cubicBezTo>
                    <a:cubicBezTo>
                      <a:pt x="25113" y="5032"/>
                      <a:pt x="25188" y="5158"/>
                      <a:pt x="25263" y="5233"/>
                    </a:cubicBezTo>
                    <a:cubicBezTo>
                      <a:pt x="25088" y="5283"/>
                      <a:pt x="24912" y="5308"/>
                      <a:pt x="24737" y="5358"/>
                    </a:cubicBezTo>
                    <a:cubicBezTo>
                      <a:pt x="24687" y="5283"/>
                      <a:pt x="24662" y="5183"/>
                      <a:pt x="24662" y="5158"/>
                    </a:cubicBezTo>
                    <a:cubicBezTo>
                      <a:pt x="24662" y="5108"/>
                      <a:pt x="24712" y="5057"/>
                      <a:pt x="24762" y="5007"/>
                    </a:cubicBezTo>
                    <a:cubicBezTo>
                      <a:pt x="24837" y="4932"/>
                      <a:pt x="24912" y="4832"/>
                      <a:pt x="24963" y="4681"/>
                    </a:cubicBezTo>
                    <a:cubicBezTo>
                      <a:pt x="25013" y="4456"/>
                      <a:pt x="25013" y="4205"/>
                      <a:pt x="24912" y="4005"/>
                    </a:cubicBezTo>
                    <a:cubicBezTo>
                      <a:pt x="24874" y="3928"/>
                      <a:pt x="24807" y="3895"/>
                      <a:pt x="24732" y="3895"/>
                    </a:cubicBezTo>
                    <a:cubicBezTo>
                      <a:pt x="24709" y="3895"/>
                      <a:pt x="24685" y="3899"/>
                      <a:pt x="24662" y="3905"/>
                    </a:cubicBezTo>
                    <a:cubicBezTo>
                      <a:pt x="24587" y="3955"/>
                      <a:pt x="24536" y="4055"/>
                      <a:pt x="24587" y="4155"/>
                    </a:cubicBezTo>
                    <a:cubicBezTo>
                      <a:pt x="24637" y="4280"/>
                      <a:pt x="24662" y="4431"/>
                      <a:pt x="24612" y="4581"/>
                    </a:cubicBezTo>
                    <a:cubicBezTo>
                      <a:pt x="24587" y="4656"/>
                      <a:pt x="24536" y="4707"/>
                      <a:pt x="24511" y="4757"/>
                    </a:cubicBezTo>
                    <a:lnTo>
                      <a:pt x="23760" y="3153"/>
                    </a:lnTo>
                    <a:cubicBezTo>
                      <a:pt x="23910" y="3077"/>
                      <a:pt x="24035" y="2952"/>
                      <a:pt x="24110" y="2777"/>
                    </a:cubicBezTo>
                    <a:cubicBezTo>
                      <a:pt x="24161" y="2551"/>
                      <a:pt x="24110" y="2275"/>
                      <a:pt x="23935" y="2125"/>
                    </a:cubicBezTo>
                    <a:cubicBezTo>
                      <a:pt x="23897" y="2087"/>
                      <a:pt x="23854" y="2069"/>
                      <a:pt x="23810" y="2069"/>
                    </a:cubicBezTo>
                    <a:cubicBezTo>
                      <a:pt x="23766" y="2069"/>
                      <a:pt x="23722" y="2087"/>
                      <a:pt x="23684" y="2125"/>
                    </a:cubicBezTo>
                    <a:cubicBezTo>
                      <a:pt x="23609" y="2200"/>
                      <a:pt x="23609" y="2300"/>
                      <a:pt x="23684" y="2376"/>
                    </a:cubicBezTo>
                    <a:cubicBezTo>
                      <a:pt x="23760" y="2451"/>
                      <a:pt x="23785" y="2576"/>
                      <a:pt x="23760" y="2676"/>
                    </a:cubicBezTo>
                    <a:cubicBezTo>
                      <a:pt x="23734" y="2752"/>
                      <a:pt x="23684" y="2802"/>
                      <a:pt x="23609" y="2827"/>
                    </a:cubicBezTo>
                    <a:lnTo>
                      <a:pt x="23459" y="2501"/>
                    </a:lnTo>
                    <a:cubicBezTo>
                      <a:pt x="23420" y="2424"/>
                      <a:pt x="23353" y="2392"/>
                      <a:pt x="23278" y="2392"/>
                    </a:cubicBezTo>
                    <a:cubicBezTo>
                      <a:pt x="23255" y="2392"/>
                      <a:pt x="23232" y="2395"/>
                      <a:pt x="23208" y="2401"/>
                    </a:cubicBezTo>
                    <a:cubicBezTo>
                      <a:pt x="23133" y="2451"/>
                      <a:pt x="23083" y="2551"/>
                      <a:pt x="23133" y="2651"/>
                    </a:cubicBezTo>
                    <a:lnTo>
                      <a:pt x="23709" y="3905"/>
                    </a:lnTo>
                    <a:cubicBezTo>
                      <a:pt x="23686" y="3914"/>
                      <a:pt x="23662" y="3918"/>
                      <a:pt x="23636" y="3918"/>
                    </a:cubicBezTo>
                    <a:cubicBezTo>
                      <a:pt x="23523" y="3918"/>
                      <a:pt x="23395" y="3836"/>
                      <a:pt x="23333" y="3754"/>
                    </a:cubicBezTo>
                    <a:cubicBezTo>
                      <a:pt x="23208" y="3579"/>
                      <a:pt x="23158" y="3328"/>
                      <a:pt x="23133" y="3128"/>
                    </a:cubicBezTo>
                    <a:cubicBezTo>
                      <a:pt x="23111" y="3040"/>
                      <a:pt x="23052" y="2972"/>
                      <a:pt x="22971" y="2972"/>
                    </a:cubicBezTo>
                    <a:cubicBezTo>
                      <a:pt x="22958" y="2972"/>
                      <a:pt x="22946" y="2974"/>
                      <a:pt x="22932" y="2977"/>
                    </a:cubicBezTo>
                    <a:cubicBezTo>
                      <a:pt x="22832" y="2977"/>
                      <a:pt x="22757" y="3077"/>
                      <a:pt x="22782" y="3178"/>
                    </a:cubicBezTo>
                    <a:cubicBezTo>
                      <a:pt x="22807" y="3428"/>
                      <a:pt x="22857" y="3729"/>
                      <a:pt x="23033" y="3980"/>
                    </a:cubicBezTo>
                    <a:cubicBezTo>
                      <a:pt x="23164" y="4149"/>
                      <a:pt x="23395" y="4276"/>
                      <a:pt x="23618" y="4276"/>
                    </a:cubicBezTo>
                    <a:cubicBezTo>
                      <a:pt x="23692" y="4276"/>
                      <a:pt x="23766" y="4262"/>
                      <a:pt x="23835" y="4230"/>
                    </a:cubicBezTo>
                    <a:lnTo>
                      <a:pt x="23860" y="4230"/>
                    </a:lnTo>
                    <a:lnTo>
                      <a:pt x="24161" y="4907"/>
                    </a:lnTo>
                    <a:cubicBezTo>
                      <a:pt x="24110" y="5032"/>
                      <a:pt x="23985" y="5108"/>
                      <a:pt x="23835" y="5108"/>
                    </a:cubicBezTo>
                    <a:cubicBezTo>
                      <a:pt x="23634" y="5082"/>
                      <a:pt x="23459" y="4957"/>
                      <a:pt x="23384" y="4882"/>
                    </a:cubicBezTo>
                    <a:cubicBezTo>
                      <a:pt x="23258" y="4732"/>
                      <a:pt x="23158" y="4556"/>
                      <a:pt x="23058" y="4381"/>
                    </a:cubicBezTo>
                    <a:cubicBezTo>
                      <a:pt x="23024" y="4314"/>
                      <a:pt x="22969" y="4280"/>
                      <a:pt x="22906" y="4280"/>
                    </a:cubicBezTo>
                    <a:cubicBezTo>
                      <a:pt x="22874" y="4280"/>
                      <a:pt x="22841" y="4289"/>
                      <a:pt x="22807" y="4306"/>
                    </a:cubicBezTo>
                    <a:cubicBezTo>
                      <a:pt x="22732" y="4356"/>
                      <a:pt x="22682" y="4456"/>
                      <a:pt x="22732" y="4556"/>
                    </a:cubicBezTo>
                    <a:cubicBezTo>
                      <a:pt x="22857" y="4732"/>
                      <a:pt x="22958" y="4932"/>
                      <a:pt x="23133" y="5108"/>
                    </a:cubicBezTo>
                    <a:cubicBezTo>
                      <a:pt x="23333" y="5333"/>
                      <a:pt x="23559" y="5458"/>
                      <a:pt x="23810" y="5458"/>
                    </a:cubicBezTo>
                    <a:cubicBezTo>
                      <a:pt x="23910" y="5458"/>
                      <a:pt x="24010" y="5458"/>
                      <a:pt x="24110" y="5408"/>
                    </a:cubicBezTo>
                    <a:cubicBezTo>
                      <a:pt x="24186" y="5383"/>
                      <a:pt x="24261" y="5333"/>
                      <a:pt x="24311" y="5283"/>
                    </a:cubicBezTo>
                    <a:cubicBezTo>
                      <a:pt x="24336" y="5333"/>
                      <a:pt x="24336" y="5383"/>
                      <a:pt x="24361" y="5433"/>
                    </a:cubicBezTo>
                    <a:cubicBezTo>
                      <a:pt x="20802" y="6210"/>
                      <a:pt x="17419" y="7238"/>
                      <a:pt x="15363" y="7313"/>
                    </a:cubicBezTo>
                    <a:cubicBezTo>
                      <a:pt x="15363" y="7313"/>
                      <a:pt x="15363" y="7288"/>
                      <a:pt x="15363" y="7288"/>
                    </a:cubicBezTo>
                    <a:cubicBezTo>
                      <a:pt x="15363" y="7263"/>
                      <a:pt x="15363" y="7213"/>
                      <a:pt x="15363" y="7188"/>
                    </a:cubicBezTo>
                    <a:cubicBezTo>
                      <a:pt x="15389" y="7062"/>
                      <a:pt x="15414" y="6937"/>
                      <a:pt x="15389" y="6812"/>
                    </a:cubicBezTo>
                    <a:lnTo>
                      <a:pt x="15389" y="6812"/>
                    </a:lnTo>
                    <a:cubicBezTo>
                      <a:pt x="15464" y="6837"/>
                      <a:pt x="15539" y="6837"/>
                      <a:pt x="15614" y="6837"/>
                    </a:cubicBezTo>
                    <a:cubicBezTo>
                      <a:pt x="15714" y="6837"/>
                      <a:pt x="15815" y="6812"/>
                      <a:pt x="15915" y="6762"/>
                    </a:cubicBezTo>
                    <a:cubicBezTo>
                      <a:pt x="16140" y="6661"/>
                      <a:pt x="16316" y="6461"/>
                      <a:pt x="16441" y="6210"/>
                    </a:cubicBezTo>
                    <a:cubicBezTo>
                      <a:pt x="16516" y="5985"/>
                      <a:pt x="16541" y="5759"/>
                      <a:pt x="16567" y="5534"/>
                    </a:cubicBezTo>
                    <a:cubicBezTo>
                      <a:pt x="16592" y="5433"/>
                      <a:pt x="16516" y="5333"/>
                      <a:pt x="16416" y="5333"/>
                    </a:cubicBezTo>
                    <a:cubicBezTo>
                      <a:pt x="16403" y="5330"/>
                      <a:pt x="16390" y="5328"/>
                      <a:pt x="16378" y="5328"/>
                    </a:cubicBezTo>
                    <a:cubicBezTo>
                      <a:pt x="16297" y="5328"/>
                      <a:pt x="16237" y="5396"/>
                      <a:pt x="16216" y="5483"/>
                    </a:cubicBezTo>
                    <a:cubicBezTo>
                      <a:pt x="16191" y="5684"/>
                      <a:pt x="16166" y="5884"/>
                      <a:pt x="16090" y="6060"/>
                    </a:cubicBezTo>
                    <a:cubicBezTo>
                      <a:pt x="16065" y="6160"/>
                      <a:pt x="15965" y="6361"/>
                      <a:pt x="15764" y="6436"/>
                    </a:cubicBezTo>
                    <a:cubicBezTo>
                      <a:pt x="15715" y="6466"/>
                      <a:pt x="15658" y="6480"/>
                      <a:pt x="15602" y="6480"/>
                    </a:cubicBezTo>
                    <a:cubicBezTo>
                      <a:pt x="15516" y="6480"/>
                      <a:pt x="15434" y="6446"/>
                      <a:pt x="15389" y="6386"/>
                    </a:cubicBezTo>
                    <a:lnTo>
                      <a:pt x="15414" y="5659"/>
                    </a:lnTo>
                    <a:lnTo>
                      <a:pt x="15439" y="5659"/>
                    </a:lnTo>
                    <a:cubicBezTo>
                      <a:pt x="15739" y="5634"/>
                      <a:pt x="16015" y="5383"/>
                      <a:pt x="16090" y="5108"/>
                    </a:cubicBezTo>
                    <a:cubicBezTo>
                      <a:pt x="16166" y="4807"/>
                      <a:pt x="16090" y="4506"/>
                      <a:pt x="16040" y="4280"/>
                    </a:cubicBezTo>
                    <a:cubicBezTo>
                      <a:pt x="16018" y="4193"/>
                      <a:pt x="15940" y="4125"/>
                      <a:pt x="15854" y="4125"/>
                    </a:cubicBezTo>
                    <a:cubicBezTo>
                      <a:pt x="15841" y="4125"/>
                      <a:pt x="15828" y="4127"/>
                      <a:pt x="15815" y="4130"/>
                    </a:cubicBezTo>
                    <a:cubicBezTo>
                      <a:pt x="15739" y="4155"/>
                      <a:pt x="15664" y="4255"/>
                      <a:pt x="15689" y="4356"/>
                    </a:cubicBezTo>
                    <a:cubicBezTo>
                      <a:pt x="15739" y="4556"/>
                      <a:pt x="15790" y="4807"/>
                      <a:pt x="15739" y="5007"/>
                    </a:cubicBezTo>
                    <a:cubicBezTo>
                      <a:pt x="15689" y="5133"/>
                      <a:pt x="15564" y="5283"/>
                      <a:pt x="15439" y="5283"/>
                    </a:cubicBezTo>
                    <a:lnTo>
                      <a:pt x="15514" y="3905"/>
                    </a:lnTo>
                    <a:cubicBezTo>
                      <a:pt x="15514" y="3804"/>
                      <a:pt x="15439" y="3729"/>
                      <a:pt x="15338" y="3704"/>
                    </a:cubicBezTo>
                    <a:cubicBezTo>
                      <a:pt x="15238" y="3704"/>
                      <a:pt x="15163" y="3779"/>
                      <a:pt x="15163" y="3879"/>
                    </a:cubicBezTo>
                    <a:lnTo>
                      <a:pt x="15138" y="4255"/>
                    </a:lnTo>
                    <a:cubicBezTo>
                      <a:pt x="15063" y="4255"/>
                      <a:pt x="14988" y="4205"/>
                      <a:pt x="14937" y="4155"/>
                    </a:cubicBezTo>
                    <a:cubicBezTo>
                      <a:pt x="14887" y="4080"/>
                      <a:pt x="14862" y="3955"/>
                      <a:pt x="14912" y="3854"/>
                    </a:cubicBezTo>
                    <a:cubicBezTo>
                      <a:pt x="14937" y="3754"/>
                      <a:pt x="14912" y="3654"/>
                      <a:pt x="14812" y="3629"/>
                    </a:cubicBezTo>
                    <a:cubicBezTo>
                      <a:pt x="14784" y="3615"/>
                      <a:pt x="14756" y="3609"/>
                      <a:pt x="14730" y="3609"/>
                    </a:cubicBezTo>
                    <a:cubicBezTo>
                      <a:pt x="14662" y="3609"/>
                      <a:pt x="14605" y="3650"/>
                      <a:pt x="14587" y="3704"/>
                    </a:cubicBezTo>
                    <a:cubicBezTo>
                      <a:pt x="14486" y="3930"/>
                      <a:pt x="14511" y="4205"/>
                      <a:pt x="14662" y="4381"/>
                    </a:cubicBezTo>
                    <a:cubicBezTo>
                      <a:pt x="14787" y="4531"/>
                      <a:pt x="14937" y="4606"/>
                      <a:pt x="15113" y="4631"/>
                    </a:cubicBezTo>
                    <a:lnTo>
                      <a:pt x="15013" y="6361"/>
                    </a:lnTo>
                    <a:cubicBezTo>
                      <a:pt x="14962" y="6336"/>
                      <a:pt x="14887" y="6311"/>
                      <a:pt x="14862" y="6260"/>
                    </a:cubicBezTo>
                    <a:cubicBezTo>
                      <a:pt x="14762" y="6135"/>
                      <a:pt x="14712" y="5985"/>
                      <a:pt x="14712" y="5834"/>
                    </a:cubicBezTo>
                    <a:cubicBezTo>
                      <a:pt x="14737" y="5734"/>
                      <a:pt x="14637" y="5659"/>
                      <a:pt x="14536" y="5659"/>
                    </a:cubicBezTo>
                    <a:cubicBezTo>
                      <a:pt x="14526" y="5656"/>
                      <a:pt x="14516" y="5655"/>
                      <a:pt x="14506" y="5655"/>
                    </a:cubicBezTo>
                    <a:cubicBezTo>
                      <a:pt x="14421" y="5655"/>
                      <a:pt x="14361" y="5745"/>
                      <a:pt x="14361" y="5834"/>
                    </a:cubicBezTo>
                    <a:cubicBezTo>
                      <a:pt x="14361" y="6060"/>
                      <a:pt x="14436" y="6285"/>
                      <a:pt x="14587" y="6486"/>
                    </a:cubicBezTo>
                    <a:cubicBezTo>
                      <a:pt x="14662" y="6586"/>
                      <a:pt x="14762" y="6636"/>
                      <a:pt x="14862" y="6712"/>
                    </a:cubicBezTo>
                    <a:cubicBezTo>
                      <a:pt x="14937" y="6737"/>
                      <a:pt x="14988" y="6762"/>
                      <a:pt x="15013" y="6812"/>
                    </a:cubicBezTo>
                    <a:cubicBezTo>
                      <a:pt x="15063" y="6862"/>
                      <a:pt x="15038" y="7062"/>
                      <a:pt x="15013" y="7138"/>
                    </a:cubicBezTo>
                    <a:cubicBezTo>
                      <a:pt x="15013" y="7188"/>
                      <a:pt x="15013" y="7213"/>
                      <a:pt x="15013" y="7263"/>
                    </a:cubicBezTo>
                    <a:cubicBezTo>
                      <a:pt x="15013" y="7263"/>
                      <a:pt x="14988" y="7288"/>
                      <a:pt x="14988" y="7313"/>
                    </a:cubicBezTo>
                    <a:cubicBezTo>
                      <a:pt x="14787" y="7313"/>
                      <a:pt x="14587" y="7288"/>
                      <a:pt x="14336" y="7263"/>
                    </a:cubicBezTo>
                    <a:cubicBezTo>
                      <a:pt x="14386" y="7238"/>
                      <a:pt x="14411" y="7213"/>
                      <a:pt x="14436" y="7188"/>
                    </a:cubicBezTo>
                    <a:cubicBezTo>
                      <a:pt x="14536" y="7062"/>
                      <a:pt x="14561" y="6887"/>
                      <a:pt x="14536" y="6712"/>
                    </a:cubicBezTo>
                    <a:cubicBezTo>
                      <a:pt x="14511" y="6561"/>
                      <a:pt x="14461" y="6436"/>
                      <a:pt x="14411" y="6311"/>
                    </a:cubicBezTo>
                    <a:cubicBezTo>
                      <a:pt x="14393" y="6274"/>
                      <a:pt x="14361" y="6251"/>
                      <a:pt x="14316" y="6251"/>
                    </a:cubicBezTo>
                    <a:cubicBezTo>
                      <a:pt x="14299" y="6251"/>
                      <a:pt x="14281" y="6254"/>
                      <a:pt x="14261" y="6260"/>
                    </a:cubicBezTo>
                    <a:cubicBezTo>
                      <a:pt x="14211" y="6260"/>
                      <a:pt x="14186" y="6336"/>
                      <a:pt x="14211" y="6386"/>
                    </a:cubicBezTo>
                    <a:cubicBezTo>
                      <a:pt x="14261" y="6511"/>
                      <a:pt x="14311" y="6636"/>
                      <a:pt x="14311" y="6737"/>
                    </a:cubicBezTo>
                    <a:cubicBezTo>
                      <a:pt x="14336" y="6812"/>
                      <a:pt x="14336" y="6937"/>
                      <a:pt x="14261" y="7037"/>
                    </a:cubicBezTo>
                    <a:cubicBezTo>
                      <a:pt x="14219" y="7099"/>
                      <a:pt x="14144" y="7144"/>
                      <a:pt x="14077" y="7144"/>
                    </a:cubicBezTo>
                    <a:cubicBezTo>
                      <a:pt x="14063" y="7144"/>
                      <a:pt x="14048" y="7142"/>
                      <a:pt x="14035" y="7138"/>
                    </a:cubicBezTo>
                    <a:lnTo>
                      <a:pt x="13835" y="6737"/>
                    </a:lnTo>
                    <a:cubicBezTo>
                      <a:pt x="13835" y="6712"/>
                      <a:pt x="13835" y="6712"/>
                      <a:pt x="13835" y="6712"/>
                    </a:cubicBezTo>
                    <a:cubicBezTo>
                      <a:pt x="14010" y="6636"/>
                      <a:pt x="14060" y="6411"/>
                      <a:pt x="14035" y="6235"/>
                    </a:cubicBezTo>
                    <a:cubicBezTo>
                      <a:pt x="13985" y="6060"/>
                      <a:pt x="13860" y="5910"/>
                      <a:pt x="13759" y="5784"/>
                    </a:cubicBezTo>
                    <a:cubicBezTo>
                      <a:pt x="13731" y="5770"/>
                      <a:pt x="13693" y="5755"/>
                      <a:pt x="13657" y="5755"/>
                    </a:cubicBezTo>
                    <a:cubicBezTo>
                      <a:pt x="13631" y="5755"/>
                      <a:pt x="13605" y="5763"/>
                      <a:pt x="13584" y="5784"/>
                    </a:cubicBezTo>
                    <a:cubicBezTo>
                      <a:pt x="13534" y="5834"/>
                      <a:pt x="13534" y="5910"/>
                      <a:pt x="13584" y="5935"/>
                    </a:cubicBezTo>
                    <a:cubicBezTo>
                      <a:pt x="13684" y="6035"/>
                      <a:pt x="13785" y="6160"/>
                      <a:pt x="13810" y="6285"/>
                    </a:cubicBezTo>
                    <a:cubicBezTo>
                      <a:pt x="13835" y="6361"/>
                      <a:pt x="13810" y="6486"/>
                      <a:pt x="13734" y="6536"/>
                    </a:cubicBezTo>
                    <a:lnTo>
                      <a:pt x="13358" y="5759"/>
                    </a:lnTo>
                    <a:cubicBezTo>
                      <a:pt x="13340" y="5722"/>
                      <a:pt x="13295" y="5699"/>
                      <a:pt x="13252" y="5699"/>
                    </a:cubicBezTo>
                    <a:cubicBezTo>
                      <a:pt x="13237" y="5699"/>
                      <a:pt x="13222" y="5702"/>
                      <a:pt x="13208" y="5709"/>
                    </a:cubicBezTo>
                    <a:cubicBezTo>
                      <a:pt x="13158" y="5734"/>
                      <a:pt x="13133" y="5809"/>
                      <a:pt x="13158" y="5859"/>
                    </a:cubicBezTo>
                    <a:lnTo>
                      <a:pt x="13258" y="6060"/>
                    </a:lnTo>
                    <a:cubicBezTo>
                      <a:pt x="13233" y="6072"/>
                      <a:pt x="13208" y="6079"/>
                      <a:pt x="13186" y="6079"/>
                    </a:cubicBezTo>
                    <a:cubicBezTo>
                      <a:pt x="13164" y="6079"/>
                      <a:pt x="13145" y="6072"/>
                      <a:pt x="13133" y="6060"/>
                    </a:cubicBezTo>
                    <a:cubicBezTo>
                      <a:pt x="13058" y="6035"/>
                      <a:pt x="13008" y="5985"/>
                      <a:pt x="13008" y="5910"/>
                    </a:cubicBezTo>
                    <a:cubicBezTo>
                      <a:pt x="13008" y="5859"/>
                      <a:pt x="12957" y="5809"/>
                      <a:pt x="12882" y="5809"/>
                    </a:cubicBezTo>
                    <a:cubicBezTo>
                      <a:pt x="12832" y="5809"/>
                      <a:pt x="12782" y="5884"/>
                      <a:pt x="12782" y="5935"/>
                    </a:cubicBezTo>
                    <a:cubicBezTo>
                      <a:pt x="12807" y="6085"/>
                      <a:pt x="12907" y="6210"/>
                      <a:pt x="13033" y="6260"/>
                    </a:cubicBezTo>
                    <a:cubicBezTo>
                      <a:pt x="13083" y="6285"/>
                      <a:pt x="13139" y="6298"/>
                      <a:pt x="13196" y="6298"/>
                    </a:cubicBezTo>
                    <a:cubicBezTo>
                      <a:pt x="13252" y="6298"/>
                      <a:pt x="13308" y="6285"/>
                      <a:pt x="13358" y="6260"/>
                    </a:cubicBezTo>
                    <a:lnTo>
                      <a:pt x="13810" y="7213"/>
                    </a:lnTo>
                    <a:cubicBezTo>
                      <a:pt x="13759" y="7188"/>
                      <a:pt x="13684" y="7188"/>
                      <a:pt x="13634" y="7188"/>
                    </a:cubicBezTo>
                    <a:cubicBezTo>
                      <a:pt x="13584" y="7138"/>
                      <a:pt x="13534" y="7087"/>
                      <a:pt x="13509" y="7037"/>
                    </a:cubicBezTo>
                    <a:cubicBezTo>
                      <a:pt x="13490" y="7001"/>
                      <a:pt x="13445" y="6977"/>
                      <a:pt x="13403" y="6977"/>
                    </a:cubicBezTo>
                    <a:cubicBezTo>
                      <a:pt x="13387" y="6977"/>
                      <a:pt x="13372" y="6981"/>
                      <a:pt x="13358" y="6987"/>
                    </a:cubicBezTo>
                    <a:cubicBezTo>
                      <a:pt x="13308" y="7012"/>
                      <a:pt x="13283" y="7062"/>
                      <a:pt x="13308" y="7113"/>
                    </a:cubicBezTo>
                    <a:cubicBezTo>
                      <a:pt x="13158" y="7087"/>
                      <a:pt x="13033" y="7062"/>
                      <a:pt x="12882" y="7037"/>
                    </a:cubicBezTo>
                    <a:cubicBezTo>
                      <a:pt x="12932" y="6962"/>
                      <a:pt x="12957" y="6862"/>
                      <a:pt x="12932" y="6787"/>
                    </a:cubicBezTo>
                    <a:cubicBezTo>
                      <a:pt x="12932" y="6712"/>
                      <a:pt x="12882" y="6661"/>
                      <a:pt x="12832" y="6661"/>
                    </a:cubicBezTo>
                    <a:cubicBezTo>
                      <a:pt x="12757" y="6661"/>
                      <a:pt x="12707" y="6712"/>
                      <a:pt x="12732" y="6787"/>
                    </a:cubicBezTo>
                    <a:cubicBezTo>
                      <a:pt x="12732" y="6862"/>
                      <a:pt x="12707" y="6912"/>
                      <a:pt x="12657" y="6987"/>
                    </a:cubicBezTo>
                    <a:cubicBezTo>
                      <a:pt x="12607" y="6987"/>
                      <a:pt x="12582" y="6962"/>
                      <a:pt x="12531" y="6962"/>
                    </a:cubicBezTo>
                    <a:lnTo>
                      <a:pt x="12481" y="6035"/>
                    </a:lnTo>
                    <a:cubicBezTo>
                      <a:pt x="12607" y="6010"/>
                      <a:pt x="12707" y="5960"/>
                      <a:pt x="12782" y="5884"/>
                    </a:cubicBezTo>
                    <a:cubicBezTo>
                      <a:pt x="12857" y="5784"/>
                      <a:pt x="12882" y="5609"/>
                      <a:pt x="12832" y="5458"/>
                    </a:cubicBezTo>
                    <a:cubicBezTo>
                      <a:pt x="12814" y="5422"/>
                      <a:pt x="12782" y="5398"/>
                      <a:pt x="12737" y="5398"/>
                    </a:cubicBezTo>
                    <a:cubicBezTo>
                      <a:pt x="12720" y="5398"/>
                      <a:pt x="12702" y="5402"/>
                      <a:pt x="12682" y="5408"/>
                    </a:cubicBezTo>
                    <a:cubicBezTo>
                      <a:pt x="12632" y="5433"/>
                      <a:pt x="12607" y="5509"/>
                      <a:pt x="12632" y="5559"/>
                    </a:cubicBezTo>
                    <a:cubicBezTo>
                      <a:pt x="12657" y="5609"/>
                      <a:pt x="12657" y="5684"/>
                      <a:pt x="12607" y="5734"/>
                    </a:cubicBezTo>
                    <a:cubicBezTo>
                      <a:pt x="12582" y="5784"/>
                      <a:pt x="12531" y="5809"/>
                      <a:pt x="12481" y="5809"/>
                    </a:cubicBezTo>
                    <a:lnTo>
                      <a:pt x="12481" y="5559"/>
                    </a:lnTo>
                    <a:cubicBezTo>
                      <a:pt x="12481" y="5509"/>
                      <a:pt x="12431" y="5458"/>
                      <a:pt x="12356" y="5458"/>
                    </a:cubicBezTo>
                    <a:cubicBezTo>
                      <a:pt x="12306" y="5458"/>
                      <a:pt x="12256" y="5509"/>
                      <a:pt x="12256" y="5584"/>
                    </a:cubicBezTo>
                    <a:lnTo>
                      <a:pt x="12281" y="6436"/>
                    </a:lnTo>
                    <a:cubicBezTo>
                      <a:pt x="12206" y="6436"/>
                      <a:pt x="12130" y="6336"/>
                      <a:pt x="12105" y="6260"/>
                    </a:cubicBezTo>
                    <a:cubicBezTo>
                      <a:pt x="12080" y="6135"/>
                      <a:pt x="12105" y="5985"/>
                      <a:pt x="12130" y="5859"/>
                    </a:cubicBezTo>
                    <a:cubicBezTo>
                      <a:pt x="12155" y="5784"/>
                      <a:pt x="12105" y="5734"/>
                      <a:pt x="12055" y="5709"/>
                    </a:cubicBezTo>
                    <a:cubicBezTo>
                      <a:pt x="12005" y="5709"/>
                      <a:pt x="11930" y="5734"/>
                      <a:pt x="11930" y="5809"/>
                    </a:cubicBezTo>
                    <a:cubicBezTo>
                      <a:pt x="11880" y="5935"/>
                      <a:pt x="11830" y="6135"/>
                      <a:pt x="11880" y="6311"/>
                    </a:cubicBezTo>
                    <a:cubicBezTo>
                      <a:pt x="11930" y="6486"/>
                      <a:pt x="12080" y="6661"/>
                      <a:pt x="12281" y="6661"/>
                    </a:cubicBezTo>
                    <a:lnTo>
                      <a:pt x="12306" y="6912"/>
                    </a:lnTo>
                    <a:cubicBezTo>
                      <a:pt x="12155" y="6862"/>
                      <a:pt x="11980" y="6837"/>
                      <a:pt x="11830" y="6787"/>
                    </a:cubicBezTo>
                    <a:cubicBezTo>
                      <a:pt x="11830" y="6712"/>
                      <a:pt x="11805" y="6636"/>
                      <a:pt x="11805" y="6536"/>
                    </a:cubicBezTo>
                    <a:cubicBezTo>
                      <a:pt x="11805" y="6486"/>
                      <a:pt x="11729" y="6436"/>
                      <a:pt x="11679" y="6436"/>
                    </a:cubicBezTo>
                    <a:cubicBezTo>
                      <a:pt x="11604" y="6461"/>
                      <a:pt x="11579" y="6511"/>
                      <a:pt x="11579" y="6561"/>
                    </a:cubicBezTo>
                    <a:cubicBezTo>
                      <a:pt x="11579" y="6611"/>
                      <a:pt x="11579" y="6686"/>
                      <a:pt x="11604" y="6737"/>
                    </a:cubicBezTo>
                    <a:cubicBezTo>
                      <a:pt x="9399" y="6160"/>
                      <a:pt x="6842" y="5233"/>
                      <a:pt x="4687" y="4406"/>
                    </a:cubicBezTo>
                    <a:cubicBezTo>
                      <a:pt x="4712" y="4306"/>
                      <a:pt x="4712" y="4180"/>
                      <a:pt x="4737" y="4055"/>
                    </a:cubicBezTo>
                    <a:cubicBezTo>
                      <a:pt x="4737" y="4030"/>
                      <a:pt x="4737" y="4005"/>
                      <a:pt x="4737" y="3980"/>
                    </a:cubicBezTo>
                    <a:cubicBezTo>
                      <a:pt x="4737" y="3905"/>
                      <a:pt x="4737" y="3829"/>
                      <a:pt x="4737" y="3754"/>
                    </a:cubicBezTo>
                    <a:cubicBezTo>
                      <a:pt x="4787" y="3754"/>
                      <a:pt x="4837" y="3779"/>
                      <a:pt x="4887" y="3779"/>
                    </a:cubicBezTo>
                    <a:cubicBezTo>
                      <a:pt x="4937" y="3754"/>
                      <a:pt x="5013" y="3754"/>
                      <a:pt x="5063" y="3729"/>
                    </a:cubicBezTo>
                    <a:cubicBezTo>
                      <a:pt x="5188" y="3654"/>
                      <a:pt x="5313" y="3529"/>
                      <a:pt x="5363" y="3353"/>
                    </a:cubicBezTo>
                    <a:cubicBezTo>
                      <a:pt x="5414" y="3228"/>
                      <a:pt x="5439" y="3077"/>
                      <a:pt x="5439" y="2927"/>
                    </a:cubicBezTo>
                    <a:cubicBezTo>
                      <a:pt x="5439" y="2877"/>
                      <a:pt x="5414" y="2827"/>
                      <a:pt x="5338" y="2827"/>
                    </a:cubicBezTo>
                    <a:cubicBezTo>
                      <a:pt x="5329" y="2822"/>
                      <a:pt x="5321" y="2820"/>
                      <a:pt x="5312" y="2820"/>
                    </a:cubicBezTo>
                    <a:cubicBezTo>
                      <a:pt x="5271" y="2820"/>
                      <a:pt x="5234" y="2865"/>
                      <a:pt x="5213" y="2927"/>
                    </a:cubicBezTo>
                    <a:cubicBezTo>
                      <a:pt x="5213" y="3052"/>
                      <a:pt x="5188" y="3178"/>
                      <a:pt x="5163" y="3278"/>
                    </a:cubicBezTo>
                    <a:cubicBezTo>
                      <a:pt x="5138" y="3353"/>
                      <a:pt x="5088" y="3453"/>
                      <a:pt x="4962" y="3529"/>
                    </a:cubicBezTo>
                    <a:cubicBezTo>
                      <a:pt x="4931" y="3539"/>
                      <a:pt x="4896" y="3545"/>
                      <a:pt x="4861" y="3545"/>
                    </a:cubicBezTo>
                    <a:cubicBezTo>
                      <a:pt x="4813" y="3545"/>
                      <a:pt x="4766" y="3533"/>
                      <a:pt x="4737" y="3504"/>
                    </a:cubicBezTo>
                    <a:cubicBezTo>
                      <a:pt x="4712" y="3504"/>
                      <a:pt x="4712" y="3504"/>
                      <a:pt x="4712" y="3478"/>
                    </a:cubicBezTo>
                    <a:lnTo>
                      <a:pt x="4737" y="3027"/>
                    </a:lnTo>
                    <a:cubicBezTo>
                      <a:pt x="4937" y="3027"/>
                      <a:pt x="5088" y="2852"/>
                      <a:pt x="5138" y="2676"/>
                    </a:cubicBezTo>
                    <a:cubicBezTo>
                      <a:pt x="5188" y="2501"/>
                      <a:pt x="5138" y="2326"/>
                      <a:pt x="5088" y="2175"/>
                    </a:cubicBezTo>
                    <a:cubicBezTo>
                      <a:pt x="5088" y="2119"/>
                      <a:pt x="5045" y="2091"/>
                      <a:pt x="5003" y="2091"/>
                    </a:cubicBezTo>
                    <a:cubicBezTo>
                      <a:pt x="4989" y="2091"/>
                      <a:pt x="4975" y="2094"/>
                      <a:pt x="4962" y="2100"/>
                    </a:cubicBezTo>
                    <a:cubicBezTo>
                      <a:pt x="4887" y="2100"/>
                      <a:pt x="4862" y="2175"/>
                      <a:pt x="4887" y="2225"/>
                    </a:cubicBezTo>
                    <a:cubicBezTo>
                      <a:pt x="4912" y="2351"/>
                      <a:pt x="4937" y="2501"/>
                      <a:pt x="4912" y="2626"/>
                    </a:cubicBezTo>
                    <a:cubicBezTo>
                      <a:pt x="4887" y="2727"/>
                      <a:pt x="4812" y="2802"/>
                      <a:pt x="4737" y="2802"/>
                    </a:cubicBezTo>
                    <a:lnTo>
                      <a:pt x="4762" y="1950"/>
                    </a:lnTo>
                    <a:cubicBezTo>
                      <a:pt x="4762" y="1899"/>
                      <a:pt x="4712" y="1849"/>
                      <a:pt x="4662" y="1849"/>
                    </a:cubicBezTo>
                    <a:cubicBezTo>
                      <a:pt x="4586" y="1849"/>
                      <a:pt x="4536" y="1874"/>
                      <a:pt x="4536" y="1950"/>
                    </a:cubicBezTo>
                    <a:lnTo>
                      <a:pt x="4536" y="2175"/>
                    </a:lnTo>
                    <a:cubicBezTo>
                      <a:pt x="4486" y="2175"/>
                      <a:pt x="4436" y="2150"/>
                      <a:pt x="4411" y="2125"/>
                    </a:cubicBezTo>
                    <a:cubicBezTo>
                      <a:pt x="4361" y="2075"/>
                      <a:pt x="4361" y="2000"/>
                      <a:pt x="4386" y="1950"/>
                    </a:cubicBezTo>
                    <a:cubicBezTo>
                      <a:pt x="4411" y="1874"/>
                      <a:pt x="4386" y="1824"/>
                      <a:pt x="4311" y="1799"/>
                    </a:cubicBezTo>
                    <a:cubicBezTo>
                      <a:pt x="4297" y="1793"/>
                      <a:pt x="4284" y="1789"/>
                      <a:pt x="4271" y="1789"/>
                    </a:cubicBezTo>
                    <a:cubicBezTo>
                      <a:pt x="4236" y="1789"/>
                      <a:pt x="4204" y="1813"/>
                      <a:pt x="4185" y="1849"/>
                    </a:cubicBezTo>
                    <a:cubicBezTo>
                      <a:pt x="4110" y="2000"/>
                      <a:pt x="4135" y="2150"/>
                      <a:pt x="4236" y="2275"/>
                    </a:cubicBezTo>
                    <a:cubicBezTo>
                      <a:pt x="4311" y="2351"/>
                      <a:pt x="4411" y="2401"/>
                      <a:pt x="4536" y="2401"/>
                    </a:cubicBezTo>
                    <a:lnTo>
                      <a:pt x="4486" y="3478"/>
                    </a:lnTo>
                    <a:cubicBezTo>
                      <a:pt x="4461" y="3478"/>
                      <a:pt x="4411" y="3453"/>
                      <a:pt x="4386" y="3428"/>
                    </a:cubicBezTo>
                    <a:cubicBezTo>
                      <a:pt x="4336" y="3353"/>
                      <a:pt x="4311" y="3253"/>
                      <a:pt x="4311" y="3178"/>
                    </a:cubicBezTo>
                    <a:cubicBezTo>
                      <a:pt x="4311" y="3103"/>
                      <a:pt x="4261" y="3052"/>
                      <a:pt x="4185" y="3052"/>
                    </a:cubicBezTo>
                    <a:cubicBezTo>
                      <a:pt x="4135" y="3052"/>
                      <a:pt x="4085" y="3103"/>
                      <a:pt x="4085" y="3153"/>
                    </a:cubicBezTo>
                    <a:cubicBezTo>
                      <a:pt x="4085" y="3303"/>
                      <a:pt x="4135" y="3453"/>
                      <a:pt x="4236" y="3554"/>
                    </a:cubicBezTo>
                    <a:cubicBezTo>
                      <a:pt x="4286" y="3629"/>
                      <a:pt x="4336" y="3654"/>
                      <a:pt x="4411" y="3704"/>
                    </a:cubicBezTo>
                    <a:cubicBezTo>
                      <a:pt x="4436" y="3704"/>
                      <a:pt x="4486" y="3729"/>
                      <a:pt x="4511" y="3754"/>
                    </a:cubicBezTo>
                    <a:cubicBezTo>
                      <a:pt x="4536" y="3779"/>
                      <a:pt x="4511" y="3905"/>
                      <a:pt x="4511" y="3955"/>
                    </a:cubicBezTo>
                    <a:cubicBezTo>
                      <a:pt x="4511" y="3980"/>
                      <a:pt x="4511" y="4005"/>
                      <a:pt x="4511" y="4030"/>
                    </a:cubicBezTo>
                    <a:cubicBezTo>
                      <a:pt x="4486" y="4130"/>
                      <a:pt x="4486" y="4230"/>
                      <a:pt x="4461" y="4331"/>
                    </a:cubicBezTo>
                    <a:cubicBezTo>
                      <a:pt x="4035" y="4180"/>
                      <a:pt x="3634" y="4005"/>
                      <a:pt x="3258" y="3854"/>
                    </a:cubicBezTo>
                    <a:cubicBezTo>
                      <a:pt x="3308" y="3854"/>
                      <a:pt x="3358" y="3854"/>
                      <a:pt x="3409" y="3829"/>
                    </a:cubicBezTo>
                    <a:cubicBezTo>
                      <a:pt x="3534" y="3754"/>
                      <a:pt x="3659" y="3654"/>
                      <a:pt x="3709" y="3529"/>
                    </a:cubicBezTo>
                    <a:cubicBezTo>
                      <a:pt x="3734" y="3478"/>
                      <a:pt x="3734" y="3403"/>
                      <a:pt x="3659" y="3378"/>
                    </a:cubicBezTo>
                    <a:cubicBezTo>
                      <a:pt x="3646" y="3371"/>
                      <a:pt x="3631" y="3368"/>
                      <a:pt x="3615" y="3368"/>
                    </a:cubicBezTo>
                    <a:cubicBezTo>
                      <a:pt x="3572" y="3368"/>
                      <a:pt x="3527" y="3392"/>
                      <a:pt x="3509" y="3428"/>
                    </a:cubicBezTo>
                    <a:cubicBezTo>
                      <a:pt x="3484" y="3504"/>
                      <a:pt x="3409" y="3579"/>
                      <a:pt x="3308" y="3604"/>
                    </a:cubicBezTo>
                    <a:cubicBezTo>
                      <a:pt x="3283" y="3629"/>
                      <a:pt x="3233" y="3629"/>
                      <a:pt x="3208" y="3629"/>
                    </a:cubicBezTo>
                    <a:lnTo>
                      <a:pt x="3659" y="2651"/>
                    </a:lnTo>
                    <a:cubicBezTo>
                      <a:pt x="3709" y="2676"/>
                      <a:pt x="3766" y="2689"/>
                      <a:pt x="3822" y="2689"/>
                    </a:cubicBezTo>
                    <a:cubicBezTo>
                      <a:pt x="3878" y="2689"/>
                      <a:pt x="3935" y="2676"/>
                      <a:pt x="3985" y="2651"/>
                    </a:cubicBezTo>
                    <a:cubicBezTo>
                      <a:pt x="4110" y="2601"/>
                      <a:pt x="4211" y="2476"/>
                      <a:pt x="4236" y="2326"/>
                    </a:cubicBezTo>
                    <a:cubicBezTo>
                      <a:pt x="4236" y="2250"/>
                      <a:pt x="4185" y="2200"/>
                      <a:pt x="4135" y="2200"/>
                    </a:cubicBezTo>
                    <a:cubicBezTo>
                      <a:pt x="4060" y="2200"/>
                      <a:pt x="4010" y="2250"/>
                      <a:pt x="4010" y="2300"/>
                    </a:cubicBezTo>
                    <a:cubicBezTo>
                      <a:pt x="4010" y="2376"/>
                      <a:pt x="3960" y="2426"/>
                      <a:pt x="3885" y="2451"/>
                    </a:cubicBezTo>
                    <a:cubicBezTo>
                      <a:pt x="3872" y="2463"/>
                      <a:pt x="3853" y="2470"/>
                      <a:pt x="3831" y="2470"/>
                    </a:cubicBezTo>
                    <a:cubicBezTo>
                      <a:pt x="3810" y="2470"/>
                      <a:pt x="3784" y="2463"/>
                      <a:pt x="3759" y="2451"/>
                    </a:cubicBezTo>
                    <a:lnTo>
                      <a:pt x="3860" y="2250"/>
                    </a:lnTo>
                    <a:cubicBezTo>
                      <a:pt x="3885" y="2175"/>
                      <a:pt x="3860" y="2125"/>
                      <a:pt x="3810" y="2100"/>
                    </a:cubicBezTo>
                    <a:cubicBezTo>
                      <a:pt x="3791" y="2091"/>
                      <a:pt x="3769" y="2085"/>
                      <a:pt x="3748" y="2085"/>
                    </a:cubicBezTo>
                    <a:cubicBezTo>
                      <a:pt x="3711" y="2085"/>
                      <a:pt x="3675" y="2102"/>
                      <a:pt x="3659" y="2150"/>
                    </a:cubicBezTo>
                    <a:lnTo>
                      <a:pt x="3283" y="2927"/>
                    </a:lnTo>
                    <a:cubicBezTo>
                      <a:pt x="3233" y="2877"/>
                      <a:pt x="3183" y="2752"/>
                      <a:pt x="3208" y="2676"/>
                    </a:cubicBezTo>
                    <a:cubicBezTo>
                      <a:pt x="3233" y="2551"/>
                      <a:pt x="3333" y="2426"/>
                      <a:pt x="3434" y="2326"/>
                    </a:cubicBezTo>
                    <a:cubicBezTo>
                      <a:pt x="3484" y="2275"/>
                      <a:pt x="3459" y="2225"/>
                      <a:pt x="3434" y="2175"/>
                    </a:cubicBezTo>
                    <a:cubicBezTo>
                      <a:pt x="3412" y="2154"/>
                      <a:pt x="3387" y="2146"/>
                      <a:pt x="3360" y="2146"/>
                    </a:cubicBezTo>
                    <a:cubicBezTo>
                      <a:pt x="3324" y="2146"/>
                      <a:pt x="3287" y="2161"/>
                      <a:pt x="3258" y="2175"/>
                    </a:cubicBezTo>
                    <a:cubicBezTo>
                      <a:pt x="3158" y="2300"/>
                      <a:pt x="3033" y="2451"/>
                      <a:pt x="3008" y="2626"/>
                    </a:cubicBezTo>
                    <a:cubicBezTo>
                      <a:pt x="2957" y="2802"/>
                      <a:pt x="3008" y="3027"/>
                      <a:pt x="3183" y="3103"/>
                    </a:cubicBezTo>
                    <a:cubicBezTo>
                      <a:pt x="3183" y="3128"/>
                      <a:pt x="3183" y="3128"/>
                      <a:pt x="3183" y="3128"/>
                    </a:cubicBezTo>
                    <a:lnTo>
                      <a:pt x="3008" y="3529"/>
                    </a:lnTo>
                    <a:lnTo>
                      <a:pt x="2982" y="3529"/>
                    </a:lnTo>
                    <a:cubicBezTo>
                      <a:pt x="2964" y="3535"/>
                      <a:pt x="2945" y="3538"/>
                      <a:pt x="2926" y="3538"/>
                    </a:cubicBezTo>
                    <a:cubicBezTo>
                      <a:pt x="2870" y="3538"/>
                      <a:pt x="2813" y="3510"/>
                      <a:pt x="2757" y="3453"/>
                    </a:cubicBezTo>
                    <a:cubicBezTo>
                      <a:pt x="2682" y="3353"/>
                      <a:pt x="2707" y="3203"/>
                      <a:pt x="2707" y="3153"/>
                    </a:cubicBezTo>
                    <a:cubicBezTo>
                      <a:pt x="2707" y="3027"/>
                      <a:pt x="2757" y="2902"/>
                      <a:pt x="2807" y="2802"/>
                    </a:cubicBezTo>
                    <a:cubicBezTo>
                      <a:pt x="2832" y="2727"/>
                      <a:pt x="2807" y="2676"/>
                      <a:pt x="2757" y="2651"/>
                    </a:cubicBezTo>
                    <a:cubicBezTo>
                      <a:pt x="2737" y="2645"/>
                      <a:pt x="2718" y="2642"/>
                      <a:pt x="2702" y="2642"/>
                    </a:cubicBezTo>
                    <a:cubicBezTo>
                      <a:pt x="2657" y="2642"/>
                      <a:pt x="2625" y="2665"/>
                      <a:pt x="2607" y="2701"/>
                    </a:cubicBezTo>
                    <a:cubicBezTo>
                      <a:pt x="2556" y="2827"/>
                      <a:pt x="2506" y="2977"/>
                      <a:pt x="2481" y="3128"/>
                    </a:cubicBezTo>
                    <a:cubicBezTo>
                      <a:pt x="2457" y="3298"/>
                      <a:pt x="2504" y="3445"/>
                      <a:pt x="2575" y="3568"/>
                    </a:cubicBezTo>
                    <a:lnTo>
                      <a:pt x="2575" y="3568"/>
                    </a:lnTo>
                    <a:cubicBezTo>
                      <a:pt x="2362" y="3497"/>
                      <a:pt x="2171" y="3425"/>
                      <a:pt x="1980" y="3353"/>
                    </a:cubicBezTo>
                    <a:cubicBezTo>
                      <a:pt x="1980" y="3278"/>
                      <a:pt x="1980" y="3228"/>
                      <a:pt x="2005" y="3203"/>
                    </a:cubicBezTo>
                    <a:cubicBezTo>
                      <a:pt x="2030" y="3178"/>
                      <a:pt x="2080" y="3128"/>
                      <a:pt x="2155" y="3103"/>
                    </a:cubicBezTo>
                    <a:cubicBezTo>
                      <a:pt x="2256" y="3052"/>
                      <a:pt x="2356" y="2977"/>
                      <a:pt x="2456" y="2877"/>
                    </a:cubicBezTo>
                    <a:cubicBezTo>
                      <a:pt x="2581" y="2676"/>
                      <a:pt x="2657" y="2451"/>
                      <a:pt x="2657" y="2225"/>
                    </a:cubicBezTo>
                    <a:cubicBezTo>
                      <a:pt x="2657" y="2125"/>
                      <a:pt x="2556" y="2050"/>
                      <a:pt x="2456" y="2050"/>
                    </a:cubicBezTo>
                    <a:cubicBezTo>
                      <a:pt x="2356" y="2050"/>
                      <a:pt x="2281" y="2150"/>
                      <a:pt x="2306" y="2250"/>
                    </a:cubicBezTo>
                    <a:cubicBezTo>
                      <a:pt x="2306" y="2376"/>
                      <a:pt x="2256" y="2526"/>
                      <a:pt x="2155" y="2651"/>
                    </a:cubicBezTo>
                    <a:cubicBezTo>
                      <a:pt x="2130" y="2701"/>
                      <a:pt x="2055" y="2752"/>
                      <a:pt x="2005" y="2777"/>
                    </a:cubicBezTo>
                    <a:lnTo>
                      <a:pt x="1880" y="1022"/>
                    </a:lnTo>
                    <a:cubicBezTo>
                      <a:pt x="2055" y="997"/>
                      <a:pt x="2231" y="922"/>
                      <a:pt x="2331" y="797"/>
                    </a:cubicBezTo>
                    <a:cubicBezTo>
                      <a:pt x="2481" y="596"/>
                      <a:pt x="2531" y="321"/>
                      <a:pt x="2431" y="120"/>
                    </a:cubicBezTo>
                    <a:cubicBezTo>
                      <a:pt x="2394" y="47"/>
                      <a:pt x="2331" y="0"/>
                      <a:pt x="22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58"/>
              <p:cNvSpPr/>
              <p:nvPr/>
            </p:nvSpPr>
            <p:spPr>
              <a:xfrm>
                <a:off x="-175375" y="3577445"/>
                <a:ext cx="4956079" cy="836665"/>
              </a:xfrm>
              <a:custGeom>
                <a:rect b="b" l="l" r="r" t="t"/>
                <a:pathLst>
                  <a:path extrusionOk="0" h="10146" w="60101">
                    <a:moveTo>
                      <a:pt x="44963" y="8190"/>
                    </a:moveTo>
                    <a:cubicBezTo>
                      <a:pt x="44963" y="8240"/>
                      <a:pt x="44988" y="8265"/>
                      <a:pt x="44988" y="8291"/>
                    </a:cubicBezTo>
                    <a:cubicBezTo>
                      <a:pt x="45063" y="8466"/>
                      <a:pt x="45163" y="8591"/>
                      <a:pt x="45288" y="8641"/>
                    </a:cubicBezTo>
                    <a:cubicBezTo>
                      <a:pt x="45364" y="8692"/>
                      <a:pt x="45414" y="8692"/>
                      <a:pt x="45489" y="8692"/>
                    </a:cubicBezTo>
                    <a:cubicBezTo>
                      <a:pt x="45539" y="8692"/>
                      <a:pt x="45589" y="8692"/>
                      <a:pt x="45639" y="8666"/>
                    </a:cubicBezTo>
                    <a:lnTo>
                      <a:pt x="45639" y="8666"/>
                    </a:lnTo>
                    <a:cubicBezTo>
                      <a:pt x="45614" y="8767"/>
                      <a:pt x="45614" y="8842"/>
                      <a:pt x="45639" y="8917"/>
                    </a:cubicBezTo>
                    <a:cubicBezTo>
                      <a:pt x="45639" y="8942"/>
                      <a:pt x="45639" y="8967"/>
                      <a:pt x="45639" y="8967"/>
                    </a:cubicBezTo>
                    <a:cubicBezTo>
                      <a:pt x="45639" y="9118"/>
                      <a:pt x="45664" y="9268"/>
                      <a:pt x="45689" y="9418"/>
                    </a:cubicBezTo>
                    <a:cubicBezTo>
                      <a:pt x="45314" y="9393"/>
                      <a:pt x="44913" y="9368"/>
                      <a:pt x="44537" y="9318"/>
                    </a:cubicBezTo>
                    <a:cubicBezTo>
                      <a:pt x="44436" y="9318"/>
                      <a:pt x="44336" y="9293"/>
                      <a:pt x="44261" y="9268"/>
                    </a:cubicBezTo>
                    <a:cubicBezTo>
                      <a:pt x="44261" y="9193"/>
                      <a:pt x="44286" y="9093"/>
                      <a:pt x="44286" y="8992"/>
                    </a:cubicBezTo>
                    <a:cubicBezTo>
                      <a:pt x="44286" y="8967"/>
                      <a:pt x="44286" y="8942"/>
                      <a:pt x="44286" y="8917"/>
                    </a:cubicBezTo>
                    <a:cubicBezTo>
                      <a:pt x="44311" y="8842"/>
                      <a:pt x="44311" y="8767"/>
                      <a:pt x="44286" y="8692"/>
                    </a:cubicBezTo>
                    <a:cubicBezTo>
                      <a:pt x="44336" y="8692"/>
                      <a:pt x="44386" y="8717"/>
                      <a:pt x="44436" y="8717"/>
                    </a:cubicBezTo>
                    <a:cubicBezTo>
                      <a:pt x="44512" y="8717"/>
                      <a:pt x="44562" y="8692"/>
                      <a:pt x="44637" y="8666"/>
                    </a:cubicBezTo>
                    <a:cubicBezTo>
                      <a:pt x="44762" y="8591"/>
                      <a:pt x="44862" y="8466"/>
                      <a:pt x="44938" y="8316"/>
                    </a:cubicBezTo>
                    <a:cubicBezTo>
                      <a:pt x="44938" y="8265"/>
                      <a:pt x="44963" y="8240"/>
                      <a:pt x="44963" y="8190"/>
                    </a:cubicBezTo>
                    <a:close/>
                    <a:moveTo>
                      <a:pt x="2260" y="0"/>
                    </a:moveTo>
                    <a:cubicBezTo>
                      <a:pt x="2234" y="0"/>
                      <a:pt x="2207" y="6"/>
                      <a:pt x="2180" y="20"/>
                    </a:cubicBezTo>
                    <a:cubicBezTo>
                      <a:pt x="2080" y="70"/>
                      <a:pt x="2055" y="170"/>
                      <a:pt x="2080" y="270"/>
                    </a:cubicBezTo>
                    <a:cubicBezTo>
                      <a:pt x="2130" y="346"/>
                      <a:pt x="2130" y="471"/>
                      <a:pt x="2055" y="571"/>
                    </a:cubicBezTo>
                    <a:cubicBezTo>
                      <a:pt x="2005" y="621"/>
                      <a:pt x="1930" y="646"/>
                      <a:pt x="1855" y="671"/>
                    </a:cubicBezTo>
                    <a:lnTo>
                      <a:pt x="1830" y="295"/>
                    </a:lnTo>
                    <a:cubicBezTo>
                      <a:pt x="1830" y="195"/>
                      <a:pt x="1754" y="120"/>
                      <a:pt x="1654" y="120"/>
                    </a:cubicBezTo>
                    <a:cubicBezTo>
                      <a:pt x="1554" y="120"/>
                      <a:pt x="1479" y="220"/>
                      <a:pt x="1479" y="321"/>
                    </a:cubicBezTo>
                    <a:lnTo>
                      <a:pt x="1579" y="1699"/>
                    </a:lnTo>
                    <a:cubicBezTo>
                      <a:pt x="1429" y="1699"/>
                      <a:pt x="1303" y="1549"/>
                      <a:pt x="1278" y="1423"/>
                    </a:cubicBezTo>
                    <a:cubicBezTo>
                      <a:pt x="1203" y="1223"/>
                      <a:pt x="1253" y="972"/>
                      <a:pt x="1303" y="747"/>
                    </a:cubicBezTo>
                    <a:cubicBezTo>
                      <a:pt x="1328" y="671"/>
                      <a:pt x="1278" y="571"/>
                      <a:pt x="1178" y="546"/>
                    </a:cubicBezTo>
                    <a:cubicBezTo>
                      <a:pt x="1165" y="543"/>
                      <a:pt x="1151" y="541"/>
                      <a:pt x="1138" y="541"/>
                    </a:cubicBezTo>
                    <a:cubicBezTo>
                      <a:pt x="1052" y="541"/>
                      <a:pt x="974" y="606"/>
                      <a:pt x="952" y="671"/>
                    </a:cubicBezTo>
                    <a:cubicBezTo>
                      <a:pt x="902" y="922"/>
                      <a:pt x="852" y="1223"/>
                      <a:pt x="927" y="1524"/>
                    </a:cubicBezTo>
                    <a:cubicBezTo>
                      <a:pt x="1003" y="1799"/>
                      <a:pt x="1278" y="2050"/>
                      <a:pt x="1579" y="2050"/>
                    </a:cubicBezTo>
                    <a:lnTo>
                      <a:pt x="1604" y="2050"/>
                    </a:lnTo>
                    <a:lnTo>
                      <a:pt x="1654" y="2802"/>
                    </a:lnTo>
                    <a:lnTo>
                      <a:pt x="1629" y="2802"/>
                    </a:lnTo>
                    <a:cubicBezTo>
                      <a:pt x="1584" y="2862"/>
                      <a:pt x="1501" y="2896"/>
                      <a:pt x="1416" y="2896"/>
                    </a:cubicBezTo>
                    <a:cubicBezTo>
                      <a:pt x="1360" y="2896"/>
                      <a:pt x="1303" y="2882"/>
                      <a:pt x="1253" y="2852"/>
                    </a:cubicBezTo>
                    <a:cubicBezTo>
                      <a:pt x="1053" y="2777"/>
                      <a:pt x="952" y="2576"/>
                      <a:pt x="927" y="2476"/>
                    </a:cubicBezTo>
                    <a:cubicBezTo>
                      <a:pt x="852" y="2300"/>
                      <a:pt x="827" y="2100"/>
                      <a:pt x="802" y="1899"/>
                    </a:cubicBezTo>
                    <a:cubicBezTo>
                      <a:pt x="780" y="1812"/>
                      <a:pt x="721" y="1744"/>
                      <a:pt x="640" y="1744"/>
                    </a:cubicBezTo>
                    <a:cubicBezTo>
                      <a:pt x="627" y="1744"/>
                      <a:pt x="615" y="1746"/>
                      <a:pt x="602" y="1749"/>
                    </a:cubicBezTo>
                    <a:cubicBezTo>
                      <a:pt x="501" y="1749"/>
                      <a:pt x="426" y="1849"/>
                      <a:pt x="426" y="1950"/>
                    </a:cubicBezTo>
                    <a:cubicBezTo>
                      <a:pt x="476" y="2175"/>
                      <a:pt x="501" y="2401"/>
                      <a:pt x="576" y="2626"/>
                    </a:cubicBezTo>
                    <a:cubicBezTo>
                      <a:pt x="602" y="2676"/>
                      <a:pt x="652" y="2727"/>
                      <a:pt x="677" y="2802"/>
                    </a:cubicBezTo>
                    <a:cubicBezTo>
                      <a:pt x="251" y="2601"/>
                      <a:pt x="0" y="2501"/>
                      <a:pt x="0" y="2501"/>
                    </a:cubicBezTo>
                    <a:lnTo>
                      <a:pt x="0" y="10145"/>
                    </a:lnTo>
                    <a:lnTo>
                      <a:pt x="60101" y="10145"/>
                    </a:lnTo>
                    <a:lnTo>
                      <a:pt x="60101" y="7138"/>
                    </a:lnTo>
                    <a:cubicBezTo>
                      <a:pt x="60101" y="7138"/>
                      <a:pt x="59524" y="8015"/>
                      <a:pt x="58396" y="8115"/>
                    </a:cubicBezTo>
                    <a:cubicBezTo>
                      <a:pt x="58396" y="8040"/>
                      <a:pt x="58396" y="7940"/>
                      <a:pt x="58396" y="7839"/>
                    </a:cubicBezTo>
                    <a:cubicBezTo>
                      <a:pt x="58471" y="7864"/>
                      <a:pt x="58547" y="7889"/>
                      <a:pt x="58622" y="7889"/>
                    </a:cubicBezTo>
                    <a:cubicBezTo>
                      <a:pt x="58722" y="7889"/>
                      <a:pt x="58822" y="7864"/>
                      <a:pt x="58923" y="7814"/>
                    </a:cubicBezTo>
                    <a:cubicBezTo>
                      <a:pt x="59148" y="7714"/>
                      <a:pt x="59324" y="7514"/>
                      <a:pt x="59424" y="7238"/>
                    </a:cubicBezTo>
                    <a:cubicBezTo>
                      <a:pt x="59524" y="7012"/>
                      <a:pt x="59549" y="6787"/>
                      <a:pt x="59574" y="6561"/>
                    </a:cubicBezTo>
                    <a:cubicBezTo>
                      <a:pt x="59599" y="6461"/>
                      <a:pt x="59524" y="6386"/>
                      <a:pt x="59424" y="6361"/>
                    </a:cubicBezTo>
                    <a:cubicBezTo>
                      <a:pt x="59324" y="6361"/>
                      <a:pt x="59223" y="6411"/>
                      <a:pt x="59223" y="6511"/>
                    </a:cubicBezTo>
                    <a:cubicBezTo>
                      <a:pt x="59198" y="6712"/>
                      <a:pt x="59173" y="6937"/>
                      <a:pt x="59098" y="7113"/>
                    </a:cubicBezTo>
                    <a:cubicBezTo>
                      <a:pt x="59048" y="7213"/>
                      <a:pt x="58948" y="7388"/>
                      <a:pt x="58772" y="7488"/>
                    </a:cubicBezTo>
                    <a:cubicBezTo>
                      <a:pt x="58728" y="7506"/>
                      <a:pt x="58677" y="7515"/>
                      <a:pt x="58627" y="7515"/>
                    </a:cubicBezTo>
                    <a:cubicBezTo>
                      <a:pt x="58535" y="7515"/>
                      <a:pt x="58445" y="7487"/>
                      <a:pt x="58396" y="7438"/>
                    </a:cubicBezTo>
                    <a:cubicBezTo>
                      <a:pt x="58396" y="7438"/>
                      <a:pt x="58396" y="7413"/>
                      <a:pt x="58371" y="7413"/>
                    </a:cubicBezTo>
                    <a:lnTo>
                      <a:pt x="58421" y="6686"/>
                    </a:lnTo>
                    <a:lnTo>
                      <a:pt x="58446" y="6686"/>
                    </a:lnTo>
                    <a:cubicBezTo>
                      <a:pt x="58747" y="6686"/>
                      <a:pt x="58998" y="6411"/>
                      <a:pt x="59098" y="6135"/>
                    </a:cubicBezTo>
                    <a:cubicBezTo>
                      <a:pt x="59173" y="5859"/>
                      <a:pt x="59098" y="5559"/>
                      <a:pt x="59048" y="5308"/>
                    </a:cubicBezTo>
                    <a:cubicBezTo>
                      <a:pt x="59027" y="5225"/>
                      <a:pt x="58955" y="5176"/>
                      <a:pt x="58874" y="5176"/>
                    </a:cubicBezTo>
                    <a:cubicBezTo>
                      <a:pt x="58857" y="5176"/>
                      <a:pt x="58840" y="5178"/>
                      <a:pt x="58822" y="5183"/>
                    </a:cubicBezTo>
                    <a:cubicBezTo>
                      <a:pt x="58722" y="5183"/>
                      <a:pt x="58672" y="5283"/>
                      <a:pt x="58697" y="5383"/>
                    </a:cubicBezTo>
                    <a:cubicBezTo>
                      <a:pt x="58747" y="5609"/>
                      <a:pt x="58797" y="5834"/>
                      <a:pt x="58747" y="6035"/>
                    </a:cubicBezTo>
                    <a:cubicBezTo>
                      <a:pt x="58697" y="6185"/>
                      <a:pt x="58572" y="6311"/>
                      <a:pt x="58446" y="6336"/>
                    </a:cubicBezTo>
                    <a:lnTo>
                      <a:pt x="58522" y="4932"/>
                    </a:lnTo>
                    <a:cubicBezTo>
                      <a:pt x="58522" y="4832"/>
                      <a:pt x="58446" y="4757"/>
                      <a:pt x="58346" y="4757"/>
                    </a:cubicBezTo>
                    <a:cubicBezTo>
                      <a:pt x="58246" y="4757"/>
                      <a:pt x="58171" y="4832"/>
                      <a:pt x="58171" y="4932"/>
                    </a:cubicBezTo>
                    <a:lnTo>
                      <a:pt x="58146" y="5308"/>
                    </a:lnTo>
                    <a:cubicBezTo>
                      <a:pt x="58070" y="5283"/>
                      <a:pt x="57995" y="5258"/>
                      <a:pt x="57945" y="5208"/>
                    </a:cubicBezTo>
                    <a:cubicBezTo>
                      <a:pt x="57870" y="5108"/>
                      <a:pt x="57870" y="4982"/>
                      <a:pt x="57895" y="4907"/>
                    </a:cubicBezTo>
                    <a:cubicBezTo>
                      <a:pt x="57945" y="4807"/>
                      <a:pt x="57895" y="4707"/>
                      <a:pt x="57820" y="4656"/>
                    </a:cubicBezTo>
                    <a:cubicBezTo>
                      <a:pt x="57793" y="4643"/>
                      <a:pt x="57766" y="4637"/>
                      <a:pt x="57740" y="4637"/>
                    </a:cubicBezTo>
                    <a:cubicBezTo>
                      <a:pt x="57669" y="4637"/>
                      <a:pt x="57606" y="4683"/>
                      <a:pt x="57569" y="4757"/>
                    </a:cubicBezTo>
                    <a:cubicBezTo>
                      <a:pt x="57469" y="4957"/>
                      <a:pt x="57519" y="5233"/>
                      <a:pt x="57669" y="5433"/>
                    </a:cubicBezTo>
                    <a:cubicBezTo>
                      <a:pt x="57770" y="5559"/>
                      <a:pt x="57945" y="5634"/>
                      <a:pt x="58121" y="5659"/>
                    </a:cubicBezTo>
                    <a:lnTo>
                      <a:pt x="58020" y="7413"/>
                    </a:lnTo>
                    <a:cubicBezTo>
                      <a:pt x="57945" y="7363"/>
                      <a:pt x="57895" y="7338"/>
                      <a:pt x="57870" y="7288"/>
                    </a:cubicBezTo>
                    <a:cubicBezTo>
                      <a:pt x="57770" y="7163"/>
                      <a:pt x="57720" y="7012"/>
                      <a:pt x="57720" y="6887"/>
                    </a:cubicBezTo>
                    <a:cubicBezTo>
                      <a:pt x="57720" y="6787"/>
                      <a:pt x="57644" y="6686"/>
                      <a:pt x="57544" y="6686"/>
                    </a:cubicBezTo>
                    <a:cubicBezTo>
                      <a:pt x="57444" y="6686"/>
                      <a:pt x="57369" y="6762"/>
                      <a:pt x="57369" y="6862"/>
                    </a:cubicBezTo>
                    <a:cubicBezTo>
                      <a:pt x="57344" y="7087"/>
                      <a:pt x="57419" y="7313"/>
                      <a:pt x="57569" y="7514"/>
                    </a:cubicBezTo>
                    <a:cubicBezTo>
                      <a:pt x="57669" y="7614"/>
                      <a:pt x="57770" y="7689"/>
                      <a:pt x="57870" y="7739"/>
                    </a:cubicBezTo>
                    <a:cubicBezTo>
                      <a:pt x="57945" y="7764"/>
                      <a:pt x="57995" y="7814"/>
                      <a:pt x="58020" y="7839"/>
                    </a:cubicBezTo>
                    <a:cubicBezTo>
                      <a:pt x="58045" y="7889"/>
                      <a:pt x="58045" y="8040"/>
                      <a:pt x="58020" y="8115"/>
                    </a:cubicBezTo>
                    <a:cubicBezTo>
                      <a:pt x="57870" y="8115"/>
                      <a:pt x="57695" y="8090"/>
                      <a:pt x="57519" y="8040"/>
                    </a:cubicBezTo>
                    <a:cubicBezTo>
                      <a:pt x="57544" y="7965"/>
                      <a:pt x="57569" y="7864"/>
                      <a:pt x="57544" y="7764"/>
                    </a:cubicBezTo>
                    <a:cubicBezTo>
                      <a:pt x="57519" y="7614"/>
                      <a:pt x="57469" y="7488"/>
                      <a:pt x="57419" y="7338"/>
                    </a:cubicBezTo>
                    <a:cubicBezTo>
                      <a:pt x="57401" y="7301"/>
                      <a:pt x="57369" y="7278"/>
                      <a:pt x="57324" y="7278"/>
                    </a:cubicBezTo>
                    <a:cubicBezTo>
                      <a:pt x="57307" y="7278"/>
                      <a:pt x="57289" y="7281"/>
                      <a:pt x="57268" y="7288"/>
                    </a:cubicBezTo>
                    <a:cubicBezTo>
                      <a:pt x="57218" y="7313"/>
                      <a:pt x="57193" y="7388"/>
                      <a:pt x="57218" y="7438"/>
                    </a:cubicBezTo>
                    <a:cubicBezTo>
                      <a:pt x="57268" y="7539"/>
                      <a:pt x="57319" y="7664"/>
                      <a:pt x="57319" y="7789"/>
                    </a:cubicBezTo>
                    <a:cubicBezTo>
                      <a:pt x="57319" y="7839"/>
                      <a:pt x="57344" y="7915"/>
                      <a:pt x="57319" y="7990"/>
                    </a:cubicBezTo>
                    <a:cubicBezTo>
                      <a:pt x="57168" y="7940"/>
                      <a:pt x="57018" y="7889"/>
                      <a:pt x="56842" y="7814"/>
                    </a:cubicBezTo>
                    <a:lnTo>
                      <a:pt x="56842" y="7764"/>
                    </a:lnTo>
                    <a:cubicBezTo>
                      <a:pt x="57018" y="7664"/>
                      <a:pt x="57068" y="7438"/>
                      <a:pt x="57018" y="7263"/>
                    </a:cubicBezTo>
                    <a:cubicBezTo>
                      <a:pt x="56993" y="7087"/>
                      <a:pt x="56867" y="6937"/>
                      <a:pt x="56742" y="6837"/>
                    </a:cubicBezTo>
                    <a:cubicBezTo>
                      <a:pt x="56727" y="6807"/>
                      <a:pt x="56696" y="6795"/>
                      <a:pt x="56662" y="6795"/>
                    </a:cubicBezTo>
                    <a:cubicBezTo>
                      <a:pt x="56638" y="6795"/>
                      <a:pt x="56613" y="6801"/>
                      <a:pt x="56592" y="6812"/>
                    </a:cubicBezTo>
                    <a:cubicBezTo>
                      <a:pt x="56542" y="6862"/>
                      <a:pt x="56542" y="6937"/>
                      <a:pt x="56592" y="6987"/>
                    </a:cubicBezTo>
                    <a:cubicBezTo>
                      <a:pt x="56667" y="7087"/>
                      <a:pt x="56767" y="7188"/>
                      <a:pt x="56817" y="7313"/>
                    </a:cubicBezTo>
                    <a:cubicBezTo>
                      <a:pt x="56842" y="7413"/>
                      <a:pt x="56792" y="7514"/>
                      <a:pt x="56742" y="7564"/>
                    </a:cubicBezTo>
                    <a:lnTo>
                      <a:pt x="56366" y="6787"/>
                    </a:lnTo>
                    <a:cubicBezTo>
                      <a:pt x="56348" y="6750"/>
                      <a:pt x="56303" y="6727"/>
                      <a:pt x="56260" y="6727"/>
                    </a:cubicBezTo>
                    <a:cubicBezTo>
                      <a:pt x="56245" y="6727"/>
                      <a:pt x="56229" y="6730"/>
                      <a:pt x="56216" y="6737"/>
                    </a:cubicBezTo>
                    <a:cubicBezTo>
                      <a:pt x="56166" y="6762"/>
                      <a:pt x="56141" y="6837"/>
                      <a:pt x="56166" y="6887"/>
                    </a:cubicBezTo>
                    <a:lnTo>
                      <a:pt x="56266" y="7113"/>
                    </a:lnTo>
                    <a:lnTo>
                      <a:pt x="56116" y="7113"/>
                    </a:lnTo>
                    <a:cubicBezTo>
                      <a:pt x="56065" y="7087"/>
                      <a:pt x="56015" y="7012"/>
                      <a:pt x="56015" y="6962"/>
                    </a:cubicBezTo>
                    <a:cubicBezTo>
                      <a:pt x="56015" y="6900"/>
                      <a:pt x="55981" y="6855"/>
                      <a:pt x="55927" y="6855"/>
                    </a:cubicBezTo>
                    <a:cubicBezTo>
                      <a:pt x="55916" y="6855"/>
                      <a:pt x="55903" y="6857"/>
                      <a:pt x="55890" y="6862"/>
                    </a:cubicBezTo>
                    <a:cubicBezTo>
                      <a:pt x="55840" y="6862"/>
                      <a:pt x="55790" y="6912"/>
                      <a:pt x="55790" y="6962"/>
                    </a:cubicBezTo>
                    <a:cubicBezTo>
                      <a:pt x="55815" y="7113"/>
                      <a:pt x="55915" y="7263"/>
                      <a:pt x="56040" y="7313"/>
                    </a:cubicBezTo>
                    <a:cubicBezTo>
                      <a:pt x="56091" y="7326"/>
                      <a:pt x="56147" y="7332"/>
                      <a:pt x="56203" y="7332"/>
                    </a:cubicBezTo>
                    <a:cubicBezTo>
                      <a:pt x="56260" y="7332"/>
                      <a:pt x="56316" y="7326"/>
                      <a:pt x="56366" y="7313"/>
                    </a:cubicBezTo>
                    <a:lnTo>
                      <a:pt x="56517" y="7639"/>
                    </a:lnTo>
                    <a:cubicBezTo>
                      <a:pt x="56466" y="7614"/>
                      <a:pt x="56416" y="7589"/>
                      <a:pt x="56366" y="7539"/>
                    </a:cubicBezTo>
                    <a:cubicBezTo>
                      <a:pt x="56116" y="7388"/>
                      <a:pt x="55815" y="7288"/>
                      <a:pt x="55489" y="7238"/>
                    </a:cubicBezTo>
                    <a:lnTo>
                      <a:pt x="55489" y="7062"/>
                    </a:lnTo>
                    <a:cubicBezTo>
                      <a:pt x="55589" y="7062"/>
                      <a:pt x="55715" y="7012"/>
                      <a:pt x="55765" y="6937"/>
                    </a:cubicBezTo>
                    <a:cubicBezTo>
                      <a:pt x="55865" y="6812"/>
                      <a:pt x="55890" y="6636"/>
                      <a:pt x="55840" y="6511"/>
                    </a:cubicBezTo>
                    <a:cubicBezTo>
                      <a:pt x="55815" y="6461"/>
                      <a:pt x="55740" y="6436"/>
                      <a:pt x="55690" y="6436"/>
                    </a:cubicBezTo>
                    <a:cubicBezTo>
                      <a:pt x="55639" y="6461"/>
                      <a:pt x="55614" y="6536"/>
                      <a:pt x="55639" y="6586"/>
                    </a:cubicBezTo>
                    <a:cubicBezTo>
                      <a:pt x="55664" y="6661"/>
                      <a:pt x="55639" y="6737"/>
                      <a:pt x="55614" y="6787"/>
                    </a:cubicBezTo>
                    <a:cubicBezTo>
                      <a:pt x="55564" y="6812"/>
                      <a:pt x="55539" y="6837"/>
                      <a:pt x="55489" y="6837"/>
                    </a:cubicBezTo>
                    <a:lnTo>
                      <a:pt x="55489" y="6611"/>
                    </a:lnTo>
                    <a:cubicBezTo>
                      <a:pt x="55468" y="6549"/>
                      <a:pt x="55431" y="6505"/>
                      <a:pt x="55390" y="6505"/>
                    </a:cubicBezTo>
                    <a:cubicBezTo>
                      <a:pt x="55381" y="6505"/>
                      <a:pt x="55373" y="6507"/>
                      <a:pt x="55364" y="6511"/>
                    </a:cubicBezTo>
                    <a:cubicBezTo>
                      <a:pt x="55314" y="6511"/>
                      <a:pt x="55263" y="6561"/>
                      <a:pt x="55263" y="6611"/>
                    </a:cubicBezTo>
                    <a:lnTo>
                      <a:pt x="55289" y="7213"/>
                    </a:lnTo>
                    <a:lnTo>
                      <a:pt x="55088" y="7213"/>
                    </a:lnTo>
                    <a:cubicBezTo>
                      <a:pt x="55088" y="7087"/>
                      <a:pt x="55113" y="6987"/>
                      <a:pt x="55138" y="6887"/>
                    </a:cubicBezTo>
                    <a:cubicBezTo>
                      <a:pt x="55163" y="6837"/>
                      <a:pt x="55113" y="6762"/>
                      <a:pt x="55063" y="6762"/>
                    </a:cubicBezTo>
                    <a:cubicBezTo>
                      <a:pt x="55054" y="6757"/>
                      <a:pt x="55044" y="6755"/>
                      <a:pt x="55033" y="6755"/>
                    </a:cubicBezTo>
                    <a:cubicBezTo>
                      <a:pt x="54988" y="6755"/>
                      <a:pt x="54938" y="6796"/>
                      <a:pt x="54938" y="6837"/>
                    </a:cubicBezTo>
                    <a:cubicBezTo>
                      <a:pt x="54888" y="6937"/>
                      <a:pt x="54862" y="7062"/>
                      <a:pt x="54862" y="7213"/>
                    </a:cubicBezTo>
                    <a:cubicBezTo>
                      <a:pt x="53208" y="7288"/>
                      <a:pt x="51078" y="8416"/>
                      <a:pt x="48647" y="9017"/>
                    </a:cubicBezTo>
                    <a:cubicBezTo>
                      <a:pt x="48672" y="8892"/>
                      <a:pt x="48672" y="8742"/>
                      <a:pt x="48697" y="8591"/>
                    </a:cubicBezTo>
                    <a:cubicBezTo>
                      <a:pt x="48697" y="8566"/>
                      <a:pt x="48697" y="8516"/>
                      <a:pt x="48697" y="8491"/>
                    </a:cubicBezTo>
                    <a:cubicBezTo>
                      <a:pt x="48722" y="8366"/>
                      <a:pt x="48747" y="8240"/>
                      <a:pt x="48722" y="8115"/>
                    </a:cubicBezTo>
                    <a:lnTo>
                      <a:pt x="48722" y="8115"/>
                    </a:lnTo>
                    <a:cubicBezTo>
                      <a:pt x="48797" y="8140"/>
                      <a:pt x="48872" y="8140"/>
                      <a:pt x="48948" y="8140"/>
                    </a:cubicBezTo>
                    <a:cubicBezTo>
                      <a:pt x="49048" y="8140"/>
                      <a:pt x="49148" y="8115"/>
                      <a:pt x="49248" y="8090"/>
                    </a:cubicBezTo>
                    <a:cubicBezTo>
                      <a:pt x="49474" y="7990"/>
                      <a:pt x="49649" y="7764"/>
                      <a:pt x="49775" y="7514"/>
                    </a:cubicBezTo>
                    <a:cubicBezTo>
                      <a:pt x="49850" y="7288"/>
                      <a:pt x="49875" y="7062"/>
                      <a:pt x="49900" y="6837"/>
                    </a:cubicBezTo>
                    <a:cubicBezTo>
                      <a:pt x="49925" y="6737"/>
                      <a:pt x="49850" y="6636"/>
                      <a:pt x="49750" y="6636"/>
                    </a:cubicBezTo>
                    <a:cubicBezTo>
                      <a:pt x="49736" y="6633"/>
                      <a:pt x="49724" y="6631"/>
                      <a:pt x="49711" y="6631"/>
                    </a:cubicBezTo>
                    <a:cubicBezTo>
                      <a:pt x="49630" y="6631"/>
                      <a:pt x="49571" y="6700"/>
                      <a:pt x="49549" y="6787"/>
                    </a:cubicBezTo>
                    <a:cubicBezTo>
                      <a:pt x="49524" y="6987"/>
                      <a:pt x="49499" y="7188"/>
                      <a:pt x="49424" y="7363"/>
                    </a:cubicBezTo>
                    <a:cubicBezTo>
                      <a:pt x="49399" y="7488"/>
                      <a:pt x="49299" y="7664"/>
                      <a:pt x="49098" y="7739"/>
                    </a:cubicBezTo>
                    <a:cubicBezTo>
                      <a:pt x="49049" y="7769"/>
                      <a:pt x="48991" y="7783"/>
                      <a:pt x="48936" y="7783"/>
                    </a:cubicBezTo>
                    <a:cubicBezTo>
                      <a:pt x="48850" y="7783"/>
                      <a:pt x="48768" y="7750"/>
                      <a:pt x="48722" y="7689"/>
                    </a:cubicBezTo>
                    <a:lnTo>
                      <a:pt x="48747" y="6962"/>
                    </a:lnTo>
                    <a:lnTo>
                      <a:pt x="48772" y="6962"/>
                    </a:lnTo>
                    <a:cubicBezTo>
                      <a:pt x="49073" y="6962"/>
                      <a:pt x="49349" y="6686"/>
                      <a:pt x="49424" y="6411"/>
                    </a:cubicBezTo>
                    <a:cubicBezTo>
                      <a:pt x="49499" y="6110"/>
                      <a:pt x="49424" y="5809"/>
                      <a:pt x="49374" y="5584"/>
                    </a:cubicBezTo>
                    <a:cubicBezTo>
                      <a:pt x="49352" y="5497"/>
                      <a:pt x="49273" y="5428"/>
                      <a:pt x="49188" y="5428"/>
                    </a:cubicBezTo>
                    <a:cubicBezTo>
                      <a:pt x="49175" y="5428"/>
                      <a:pt x="49161" y="5430"/>
                      <a:pt x="49148" y="5433"/>
                    </a:cubicBezTo>
                    <a:cubicBezTo>
                      <a:pt x="49073" y="5458"/>
                      <a:pt x="48998" y="5559"/>
                      <a:pt x="49023" y="5659"/>
                    </a:cubicBezTo>
                    <a:cubicBezTo>
                      <a:pt x="49073" y="5859"/>
                      <a:pt x="49123" y="6110"/>
                      <a:pt x="49073" y="6311"/>
                    </a:cubicBezTo>
                    <a:cubicBezTo>
                      <a:pt x="49023" y="6461"/>
                      <a:pt x="48898" y="6586"/>
                      <a:pt x="48772" y="6586"/>
                    </a:cubicBezTo>
                    <a:lnTo>
                      <a:pt x="48847" y="5208"/>
                    </a:lnTo>
                    <a:cubicBezTo>
                      <a:pt x="48847" y="5108"/>
                      <a:pt x="48772" y="5032"/>
                      <a:pt x="48672" y="5007"/>
                    </a:cubicBezTo>
                    <a:cubicBezTo>
                      <a:pt x="48572" y="5007"/>
                      <a:pt x="48497" y="5082"/>
                      <a:pt x="48497" y="5183"/>
                    </a:cubicBezTo>
                    <a:lnTo>
                      <a:pt x="48471" y="5559"/>
                    </a:lnTo>
                    <a:cubicBezTo>
                      <a:pt x="48396" y="5559"/>
                      <a:pt x="48321" y="5534"/>
                      <a:pt x="48271" y="5458"/>
                    </a:cubicBezTo>
                    <a:cubicBezTo>
                      <a:pt x="48221" y="5383"/>
                      <a:pt x="48196" y="5258"/>
                      <a:pt x="48246" y="5158"/>
                    </a:cubicBezTo>
                    <a:cubicBezTo>
                      <a:pt x="48271" y="5082"/>
                      <a:pt x="48246" y="4957"/>
                      <a:pt x="48146" y="4932"/>
                    </a:cubicBezTo>
                    <a:cubicBezTo>
                      <a:pt x="48118" y="4918"/>
                      <a:pt x="48090" y="4912"/>
                      <a:pt x="48063" y="4912"/>
                    </a:cubicBezTo>
                    <a:cubicBezTo>
                      <a:pt x="47995" y="4912"/>
                      <a:pt x="47938" y="4953"/>
                      <a:pt x="47920" y="5007"/>
                    </a:cubicBezTo>
                    <a:cubicBezTo>
                      <a:pt x="47820" y="5233"/>
                      <a:pt x="47845" y="5509"/>
                      <a:pt x="47995" y="5684"/>
                    </a:cubicBezTo>
                    <a:cubicBezTo>
                      <a:pt x="48121" y="5834"/>
                      <a:pt x="48271" y="5910"/>
                      <a:pt x="48446" y="5935"/>
                    </a:cubicBezTo>
                    <a:lnTo>
                      <a:pt x="48346" y="7689"/>
                    </a:lnTo>
                    <a:cubicBezTo>
                      <a:pt x="48296" y="7639"/>
                      <a:pt x="48221" y="7614"/>
                      <a:pt x="48196" y="7564"/>
                    </a:cubicBezTo>
                    <a:cubicBezTo>
                      <a:pt x="48096" y="7438"/>
                      <a:pt x="48045" y="7288"/>
                      <a:pt x="48045" y="7138"/>
                    </a:cubicBezTo>
                    <a:cubicBezTo>
                      <a:pt x="48070" y="7037"/>
                      <a:pt x="47970" y="6962"/>
                      <a:pt x="47870" y="6962"/>
                    </a:cubicBezTo>
                    <a:cubicBezTo>
                      <a:pt x="47770" y="6962"/>
                      <a:pt x="47694" y="7037"/>
                      <a:pt x="47694" y="7138"/>
                    </a:cubicBezTo>
                    <a:cubicBezTo>
                      <a:pt x="47669" y="7363"/>
                      <a:pt x="47770" y="7589"/>
                      <a:pt x="47920" y="7789"/>
                    </a:cubicBezTo>
                    <a:cubicBezTo>
                      <a:pt x="47995" y="7889"/>
                      <a:pt x="48096" y="7965"/>
                      <a:pt x="48196" y="8015"/>
                    </a:cubicBezTo>
                    <a:cubicBezTo>
                      <a:pt x="48271" y="8040"/>
                      <a:pt x="48321" y="8065"/>
                      <a:pt x="48346" y="8115"/>
                    </a:cubicBezTo>
                    <a:cubicBezTo>
                      <a:pt x="48396" y="8165"/>
                      <a:pt x="48371" y="8366"/>
                      <a:pt x="48346" y="8441"/>
                    </a:cubicBezTo>
                    <a:cubicBezTo>
                      <a:pt x="48346" y="8491"/>
                      <a:pt x="48346" y="8516"/>
                      <a:pt x="48346" y="8566"/>
                    </a:cubicBezTo>
                    <a:cubicBezTo>
                      <a:pt x="48321" y="8742"/>
                      <a:pt x="48296" y="8942"/>
                      <a:pt x="48271" y="9118"/>
                    </a:cubicBezTo>
                    <a:cubicBezTo>
                      <a:pt x="48096" y="9168"/>
                      <a:pt x="47920" y="9193"/>
                      <a:pt x="47745" y="9218"/>
                    </a:cubicBezTo>
                    <a:cubicBezTo>
                      <a:pt x="47694" y="9118"/>
                      <a:pt x="47669" y="9017"/>
                      <a:pt x="47619" y="8942"/>
                    </a:cubicBezTo>
                    <a:cubicBezTo>
                      <a:pt x="47619" y="8917"/>
                      <a:pt x="47619" y="8892"/>
                      <a:pt x="47594" y="8867"/>
                    </a:cubicBezTo>
                    <a:cubicBezTo>
                      <a:pt x="47569" y="8817"/>
                      <a:pt x="47544" y="8742"/>
                      <a:pt x="47494" y="8666"/>
                    </a:cubicBezTo>
                    <a:cubicBezTo>
                      <a:pt x="47544" y="8666"/>
                      <a:pt x="47594" y="8641"/>
                      <a:pt x="47619" y="8616"/>
                    </a:cubicBezTo>
                    <a:cubicBezTo>
                      <a:pt x="47694" y="8591"/>
                      <a:pt x="47745" y="8541"/>
                      <a:pt x="47770" y="8491"/>
                    </a:cubicBezTo>
                    <a:cubicBezTo>
                      <a:pt x="47870" y="8366"/>
                      <a:pt x="47895" y="8190"/>
                      <a:pt x="47870" y="8015"/>
                    </a:cubicBezTo>
                    <a:cubicBezTo>
                      <a:pt x="47845" y="7889"/>
                      <a:pt x="47795" y="7739"/>
                      <a:pt x="47745" y="7614"/>
                    </a:cubicBezTo>
                    <a:cubicBezTo>
                      <a:pt x="47726" y="7577"/>
                      <a:pt x="47694" y="7554"/>
                      <a:pt x="47649" y="7554"/>
                    </a:cubicBezTo>
                    <a:cubicBezTo>
                      <a:pt x="47633" y="7554"/>
                      <a:pt x="47614" y="7557"/>
                      <a:pt x="47594" y="7564"/>
                    </a:cubicBezTo>
                    <a:cubicBezTo>
                      <a:pt x="47544" y="7589"/>
                      <a:pt x="47519" y="7639"/>
                      <a:pt x="47544" y="7714"/>
                    </a:cubicBezTo>
                    <a:cubicBezTo>
                      <a:pt x="47594" y="7814"/>
                      <a:pt x="47644" y="7940"/>
                      <a:pt x="47644" y="8065"/>
                    </a:cubicBezTo>
                    <a:cubicBezTo>
                      <a:pt x="47669" y="8115"/>
                      <a:pt x="47669" y="8265"/>
                      <a:pt x="47594" y="8366"/>
                    </a:cubicBezTo>
                    <a:cubicBezTo>
                      <a:pt x="47557" y="8422"/>
                      <a:pt x="47491" y="8450"/>
                      <a:pt x="47429" y="8450"/>
                    </a:cubicBezTo>
                    <a:cubicBezTo>
                      <a:pt x="47408" y="8450"/>
                      <a:pt x="47387" y="8447"/>
                      <a:pt x="47369" y="8441"/>
                    </a:cubicBezTo>
                    <a:lnTo>
                      <a:pt x="47168" y="8040"/>
                    </a:lnTo>
                    <a:cubicBezTo>
                      <a:pt x="47344" y="7940"/>
                      <a:pt x="47394" y="7714"/>
                      <a:pt x="47344" y="7539"/>
                    </a:cubicBezTo>
                    <a:cubicBezTo>
                      <a:pt x="47319" y="7363"/>
                      <a:pt x="47193" y="7213"/>
                      <a:pt x="47093" y="7113"/>
                    </a:cubicBezTo>
                    <a:cubicBezTo>
                      <a:pt x="47064" y="7083"/>
                      <a:pt x="47026" y="7071"/>
                      <a:pt x="46989" y="7071"/>
                    </a:cubicBezTo>
                    <a:cubicBezTo>
                      <a:pt x="46963" y="7071"/>
                      <a:pt x="46938" y="7077"/>
                      <a:pt x="46918" y="7087"/>
                    </a:cubicBezTo>
                    <a:cubicBezTo>
                      <a:pt x="46867" y="7138"/>
                      <a:pt x="46867" y="7213"/>
                      <a:pt x="46918" y="7238"/>
                    </a:cubicBezTo>
                    <a:cubicBezTo>
                      <a:pt x="47018" y="7338"/>
                      <a:pt x="47118" y="7463"/>
                      <a:pt x="47143" y="7589"/>
                    </a:cubicBezTo>
                    <a:cubicBezTo>
                      <a:pt x="47168" y="7689"/>
                      <a:pt x="47143" y="7789"/>
                      <a:pt x="47068" y="7839"/>
                    </a:cubicBezTo>
                    <a:lnTo>
                      <a:pt x="46692" y="7062"/>
                    </a:lnTo>
                    <a:cubicBezTo>
                      <a:pt x="46674" y="7026"/>
                      <a:pt x="46628" y="7002"/>
                      <a:pt x="46586" y="7002"/>
                    </a:cubicBezTo>
                    <a:cubicBezTo>
                      <a:pt x="46570" y="7002"/>
                      <a:pt x="46555" y="7006"/>
                      <a:pt x="46542" y="7012"/>
                    </a:cubicBezTo>
                    <a:cubicBezTo>
                      <a:pt x="46491" y="7037"/>
                      <a:pt x="46466" y="7113"/>
                      <a:pt x="46491" y="7163"/>
                    </a:cubicBezTo>
                    <a:lnTo>
                      <a:pt x="46592" y="7363"/>
                    </a:lnTo>
                    <a:cubicBezTo>
                      <a:pt x="46567" y="7376"/>
                      <a:pt x="46542" y="7382"/>
                      <a:pt x="46520" y="7382"/>
                    </a:cubicBezTo>
                    <a:cubicBezTo>
                      <a:pt x="46498" y="7382"/>
                      <a:pt x="46479" y="7376"/>
                      <a:pt x="46466" y="7363"/>
                    </a:cubicBezTo>
                    <a:cubicBezTo>
                      <a:pt x="46391" y="7338"/>
                      <a:pt x="46341" y="7288"/>
                      <a:pt x="46341" y="7213"/>
                    </a:cubicBezTo>
                    <a:cubicBezTo>
                      <a:pt x="46341" y="7163"/>
                      <a:pt x="46291" y="7113"/>
                      <a:pt x="46216" y="7113"/>
                    </a:cubicBezTo>
                    <a:cubicBezTo>
                      <a:pt x="46166" y="7138"/>
                      <a:pt x="46116" y="7188"/>
                      <a:pt x="46116" y="7238"/>
                    </a:cubicBezTo>
                    <a:cubicBezTo>
                      <a:pt x="46141" y="7388"/>
                      <a:pt x="46241" y="7514"/>
                      <a:pt x="46366" y="7589"/>
                    </a:cubicBezTo>
                    <a:cubicBezTo>
                      <a:pt x="46408" y="7599"/>
                      <a:pt x="46454" y="7605"/>
                      <a:pt x="46500" y="7605"/>
                    </a:cubicBezTo>
                    <a:cubicBezTo>
                      <a:pt x="46566" y="7605"/>
                      <a:pt x="46633" y="7593"/>
                      <a:pt x="46692" y="7564"/>
                    </a:cubicBezTo>
                    <a:lnTo>
                      <a:pt x="47168" y="8541"/>
                    </a:lnTo>
                    <a:lnTo>
                      <a:pt x="47043" y="8541"/>
                    </a:lnTo>
                    <a:cubicBezTo>
                      <a:pt x="46943" y="8491"/>
                      <a:pt x="46892" y="8416"/>
                      <a:pt x="46842" y="8341"/>
                    </a:cubicBezTo>
                    <a:cubicBezTo>
                      <a:pt x="46824" y="8304"/>
                      <a:pt x="46779" y="8281"/>
                      <a:pt x="46736" y="8281"/>
                    </a:cubicBezTo>
                    <a:cubicBezTo>
                      <a:pt x="46721" y="8281"/>
                      <a:pt x="46705" y="8284"/>
                      <a:pt x="46692" y="8291"/>
                    </a:cubicBezTo>
                    <a:cubicBezTo>
                      <a:pt x="46642" y="8316"/>
                      <a:pt x="46617" y="8391"/>
                      <a:pt x="46642" y="8441"/>
                    </a:cubicBezTo>
                    <a:cubicBezTo>
                      <a:pt x="46717" y="8566"/>
                      <a:pt x="46817" y="8666"/>
                      <a:pt x="46968" y="8742"/>
                    </a:cubicBezTo>
                    <a:cubicBezTo>
                      <a:pt x="47043" y="8767"/>
                      <a:pt x="47118" y="8767"/>
                      <a:pt x="47193" y="8767"/>
                    </a:cubicBezTo>
                    <a:lnTo>
                      <a:pt x="47293" y="8767"/>
                    </a:lnTo>
                    <a:cubicBezTo>
                      <a:pt x="47319" y="8792"/>
                      <a:pt x="47369" y="8917"/>
                      <a:pt x="47394" y="8967"/>
                    </a:cubicBezTo>
                    <a:cubicBezTo>
                      <a:pt x="47394" y="8992"/>
                      <a:pt x="47419" y="9017"/>
                      <a:pt x="47419" y="9017"/>
                    </a:cubicBezTo>
                    <a:cubicBezTo>
                      <a:pt x="47444" y="9093"/>
                      <a:pt x="47494" y="9193"/>
                      <a:pt x="47519" y="9268"/>
                    </a:cubicBezTo>
                    <a:cubicBezTo>
                      <a:pt x="46993" y="9343"/>
                      <a:pt x="46466" y="9393"/>
                      <a:pt x="45915" y="9418"/>
                    </a:cubicBezTo>
                    <a:cubicBezTo>
                      <a:pt x="45890" y="9268"/>
                      <a:pt x="45865" y="9118"/>
                      <a:pt x="45865" y="8967"/>
                    </a:cubicBezTo>
                    <a:cubicBezTo>
                      <a:pt x="45865" y="8942"/>
                      <a:pt x="45865" y="8917"/>
                      <a:pt x="45865" y="8892"/>
                    </a:cubicBezTo>
                    <a:cubicBezTo>
                      <a:pt x="45840" y="8842"/>
                      <a:pt x="45840" y="8717"/>
                      <a:pt x="45865" y="8692"/>
                    </a:cubicBezTo>
                    <a:cubicBezTo>
                      <a:pt x="45865" y="8666"/>
                      <a:pt x="45915" y="8641"/>
                      <a:pt x="45940" y="8616"/>
                    </a:cubicBezTo>
                    <a:cubicBezTo>
                      <a:pt x="46015" y="8591"/>
                      <a:pt x="46090" y="8541"/>
                      <a:pt x="46141" y="8491"/>
                    </a:cubicBezTo>
                    <a:cubicBezTo>
                      <a:pt x="46241" y="8366"/>
                      <a:pt x="46291" y="8215"/>
                      <a:pt x="46266" y="8090"/>
                    </a:cubicBezTo>
                    <a:cubicBezTo>
                      <a:pt x="46266" y="8015"/>
                      <a:pt x="46216" y="7965"/>
                      <a:pt x="46166" y="7965"/>
                    </a:cubicBezTo>
                    <a:cubicBezTo>
                      <a:pt x="46090" y="7990"/>
                      <a:pt x="46040" y="8040"/>
                      <a:pt x="46065" y="8090"/>
                    </a:cubicBezTo>
                    <a:cubicBezTo>
                      <a:pt x="46065" y="8190"/>
                      <a:pt x="46015" y="8265"/>
                      <a:pt x="45965" y="8341"/>
                    </a:cubicBezTo>
                    <a:cubicBezTo>
                      <a:pt x="45940" y="8366"/>
                      <a:pt x="45915" y="8391"/>
                      <a:pt x="45865" y="8416"/>
                    </a:cubicBezTo>
                    <a:lnTo>
                      <a:pt x="45815" y="7338"/>
                    </a:lnTo>
                    <a:cubicBezTo>
                      <a:pt x="45940" y="7313"/>
                      <a:pt x="46040" y="7263"/>
                      <a:pt x="46116" y="7188"/>
                    </a:cubicBezTo>
                    <a:cubicBezTo>
                      <a:pt x="46191" y="7087"/>
                      <a:pt x="46216" y="6912"/>
                      <a:pt x="46166" y="6787"/>
                    </a:cubicBezTo>
                    <a:cubicBezTo>
                      <a:pt x="46147" y="6730"/>
                      <a:pt x="46114" y="6702"/>
                      <a:pt x="46067" y="6702"/>
                    </a:cubicBezTo>
                    <a:cubicBezTo>
                      <a:pt x="46051" y="6702"/>
                      <a:pt x="46034" y="6705"/>
                      <a:pt x="46015" y="6712"/>
                    </a:cubicBezTo>
                    <a:cubicBezTo>
                      <a:pt x="45965" y="6737"/>
                      <a:pt x="45940" y="6812"/>
                      <a:pt x="45965" y="6862"/>
                    </a:cubicBezTo>
                    <a:cubicBezTo>
                      <a:pt x="45990" y="6912"/>
                      <a:pt x="45990" y="6987"/>
                      <a:pt x="45940" y="7037"/>
                    </a:cubicBezTo>
                    <a:cubicBezTo>
                      <a:pt x="45915" y="7087"/>
                      <a:pt x="45865" y="7113"/>
                      <a:pt x="45815" y="7113"/>
                    </a:cubicBezTo>
                    <a:lnTo>
                      <a:pt x="45815" y="6887"/>
                    </a:lnTo>
                    <a:cubicBezTo>
                      <a:pt x="45815" y="6812"/>
                      <a:pt x="45765" y="6762"/>
                      <a:pt x="45689" y="6762"/>
                    </a:cubicBezTo>
                    <a:cubicBezTo>
                      <a:pt x="45639" y="6762"/>
                      <a:pt x="45589" y="6812"/>
                      <a:pt x="45589" y="6887"/>
                    </a:cubicBezTo>
                    <a:lnTo>
                      <a:pt x="45614" y="7739"/>
                    </a:lnTo>
                    <a:cubicBezTo>
                      <a:pt x="45539" y="7739"/>
                      <a:pt x="45464" y="7639"/>
                      <a:pt x="45439" y="7564"/>
                    </a:cubicBezTo>
                    <a:cubicBezTo>
                      <a:pt x="45414" y="7438"/>
                      <a:pt x="45439" y="7288"/>
                      <a:pt x="45464" y="7163"/>
                    </a:cubicBezTo>
                    <a:cubicBezTo>
                      <a:pt x="45489" y="7087"/>
                      <a:pt x="45439" y="7037"/>
                      <a:pt x="45389" y="7012"/>
                    </a:cubicBezTo>
                    <a:cubicBezTo>
                      <a:pt x="45339" y="7012"/>
                      <a:pt x="45263" y="7037"/>
                      <a:pt x="45263" y="7113"/>
                    </a:cubicBezTo>
                    <a:cubicBezTo>
                      <a:pt x="45213" y="7263"/>
                      <a:pt x="45163" y="7438"/>
                      <a:pt x="45213" y="7614"/>
                    </a:cubicBezTo>
                    <a:cubicBezTo>
                      <a:pt x="45263" y="7789"/>
                      <a:pt x="45414" y="7965"/>
                      <a:pt x="45614" y="7965"/>
                    </a:cubicBezTo>
                    <a:lnTo>
                      <a:pt x="45639" y="8416"/>
                    </a:lnTo>
                    <a:cubicBezTo>
                      <a:pt x="45612" y="8457"/>
                      <a:pt x="45569" y="8476"/>
                      <a:pt x="45519" y="8476"/>
                    </a:cubicBezTo>
                    <a:cubicBezTo>
                      <a:pt x="45479" y="8476"/>
                      <a:pt x="45434" y="8463"/>
                      <a:pt x="45389" y="8441"/>
                    </a:cubicBezTo>
                    <a:cubicBezTo>
                      <a:pt x="45288" y="8391"/>
                      <a:pt x="45213" y="8291"/>
                      <a:pt x="45213" y="8215"/>
                    </a:cubicBezTo>
                    <a:cubicBezTo>
                      <a:pt x="45163" y="8090"/>
                      <a:pt x="45138" y="7965"/>
                      <a:pt x="45138" y="7839"/>
                    </a:cubicBezTo>
                    <a:cubicBezTo>
                      <a:pt x="45138" y="7789"/>
                      <a:pt x="45063" y="7739"/>
                      <a:pt x="45013" y="7739"/>
                    </a:cubicBezTo>
                    <a:cubicBezTo>
                      <a:pt x="44988" y="7764"/>
                      <a:pt x="44963" y="7764"/>
                      <a:pt x="44963" y="7764"/>
                    </a:cubicBezTo>
                    <a:lnTo>
                      <a:pt x="44913" y="7764"/>
                    </a:lnTo>
                    <a:cubicBezTo>
                      <a:pt x="44862" y="7764"/>
                      <a:pt x="44787" y="7789"/>
                      <a:pt x="44787" y="7864"/>
                    </a:cubicBezTo>
                    <a:cubicBezTo>
                      <a:pt x="44787" y="7990"/>
                      <a:pt x="44762" y="8115"/>
                      <a:pt x="44712" y="8215"/>
                    </a:cubicBezTo>
                    <a:cubicBezTo>
                      <a:pt x="44687" y="8291"/>
                      <a:pt x="44637" y="8416"/>
                      <a:pt x="44537" y="8466"/>
                    </a:cubicBezTo>
                    <a:cubicBezTo>
                      <a:pt x="44498" y="8485"/>
                      <a:pt x="44460" y="8493"/>
                      <a:pt x="44425" y="8493"/>
                    </a:cubicBezTo>
                    <a:cubicBezTo>
                      <a:pt x="44367" y="8493"/>
                      <a:pt x="44317" y="8472"/>
                      <a:pt x="44286" y="8441"/>
                    </a:cubicBezTo>
                    <a:lnTo>
                      <a:pt x="44311" y="7965"/>
                    </a:lnTo>
                    <a:cubicBezTo>
                      <a:pt x="44512" y="7965"/>
                      <a:pt x="44662" y="7814"/>
                      <a:pt x="44712" y="7639"/>
                    </a:cubicBezTo>
                    <a:cubicBezTo>
                      <a:pt x="44762" y="7438"/>
                      <a:pt x="44712" y="7263"/>
                      <a:pt x="44662" y="7113"/>
                    </a:cubicBezTo>
                    <a:cubicBezTo>
                      <a:pt x="44662" y="7072"/>
                      <a:pt x="44612" y="7031"/>
                      <a:pt x="44566" y="7031"/>
                    </a:cubicBezTo>
                    <a:cubicBezTo>
                      <a:pt x="44556" y="7031"/>
                      <a:pt x="44546" y="7033"/>
                      <a:pt x="44537" y="7037"/>
                    </a:cubicBezTo>
                    <a:cubicBezTo>
                      <a:pt x="44461" y="7037"/>
                      <a:pt x="44436" y="7113"/>
                      <a:pt x="44461" y="7163"/>
                    </a:cubicBezTo>
                    <a:cubicBezTo>
                      <a:pt x="44486" y="7288"/>
                      <a:pt x="44512" y="7438"/>
                      <a:pt x="44486" y="7564"/>
                    </a:cubicBezTo>
                    <a:cubicBezTo>
                      <a:pt x="44461" y="7664"/>
                      <a:pt x="44386" y="7739"/>
                      <a:pt x="44311" y="7739"/>
                    </a:cubicBezTo>
                    <a:lnTo>
                      <a:pt x="44336" y="6887"/>
                    </a:lnTo>
                    <a:cubicBezTo>
                      <a:pt x="44336" y="6837"/>
                      <a:pt x="44286" y="6787"/>
                      <a:pt x="44236" y="6787"/>
                    </a:cubicBezTo>
                    <a:cubicBezTo>
                      <a:pt x="44161" y="6787"/>
                      <a:pt x="44111" y="6837"/>
                      <a:pt x="44111" y="6887"/>
                    </a:cubicBezTo>
                    <a:lnTo>
                      <a:pt x="44111" y="7113"/>
                    </a:lnTo>
                    <a:cubicBezTo>
                      <a:pt x="44060" y="7113"/>
                      <a:pt x="44010" y="7087"/>
                      <a:pt x="43985" y="7062"/>
                    </a:cubicBezTo>
                    <a:cubicBezTo>
                      <a:pt x="43935" y="7012"/>
                      <a:pt x="43935" y="6937"/>
                      <a:pt x="43960" y="6862"/>
                    </a:cubicBezTo>
                    <a:cubicBezTo>
                      <a:pt x="43985" y="6812"/>
                      <a:pt x="43960" y="6762"/>
                      <a:pt x="43910" y="6737"/>
                    </a:cubicBezTo>
                    <a:cubicBezTo>
                      <a:pt x="43890" y="6730"/>
                      <a:pt x="43872" y="6727"/>
                      <a:pt x="43855" y="6727"/>
                    </a:cubicBezTo>
                    <a:cubicBezTo>
                      <a:pt x="43810" y="6727"/>
                      <a:pt x="43778" y="6750"/>
                      <a:pt x="43760" y="6787"/>
                    </a:cubicBezTo>
                    <a:cubicBezTo>
                      <a:pt x="43710" y="6912"/>
                      <a:pt x="43735" y="7087"/>
                      <a:pt x="43810" y="7213"/>
                    </a:cubicBezTo>
                    <a:cubicBezTo>
                      <a:pt x="43885" y="7288"/>
                      <a:pt x="43985" y="7338"/>
                      <a:pt x="44111" y="7338"/>
                    </a:cubicBezTo>
                    <a:lnTo>
                      <a:pt x="44060" y="8416"/>
                    </a:lnTo>
                    <a:cubicBezTo>
                      <a:pt x="44010" y="8416"/>
                      <a:pt x="43985" y="8391"/>
                      <a:pt x="43960" y="8366"/>
                    </a:cubicBezTo>
                    <a:cubicBezTo>
                      <a:pt x="43910" y="8291"/>
                      <a:pt x="43860" y="8190"/>
                      <a:pt x="43860" y="8115"/>
                    </a:cubicBezTo>
                    <a:cubicBezTo>
                      <a:pt x="43885" y="8040"/>
                      <a:pt x="43835" y="7990"/>
                      <a:pt x="43760" y="7990"/>
                    </a:cubicBezTo>
                    <a:cubicBezTo>
                      <a:pt x="43710" y="7990"/>
                      <a:pt x="43659" y="8040"/>
                      <a:pt x="43659" y="8090"/>
                    </a:cubicBezTo>
                    <a:cubicBezTo>
                      <a:pt x="43634" y="8240"/>
                      <a:pt x="43684" y="8391"/>
                      <a:pt x="43785" y="8491"/>
                    </a:cubicBezTo>
                    <a:cubicBezTo>
                      <a:pt x="43835" y="8566"/>
                      <a:pt x="43910" y="8591"/>
                      <a:pt x="43985" y="8641"/>
                    </a:cubicBezTo>
                    <a:cubicBezTo>
                      <a:pt x="44010" y="8641"/>
                      <a:pt x="44060" y="8666"/>
                      <a:pt x="44060" y="8692"/>
                    </a:cubicBezTo>
                    <a:cubicBezTo>
                      <a:pt x="44085" y="8717"/>
                      <a:pt x="44085" y="8842"/>
                      <a:pt x="44060" y="8892"/>
                    </a:cubicBezTo>
                    <a:cubicBezTo>
                      <a:pt x="44060" y="8917"/>
                      <a:pt x="44060" y="8942"/>
                      <a:pt x="44060" y="8967"/>
                    </a:cubicBezTo>
                    <a:cubicBezTo>
                      <a:pt x="44060" y="9067"/>
                      <a:pt x="44035" y="9143"/>
                      <a:pt x="44035" y="9243"/>
                    </a:cubicBezTo>
                    <a:cubicBezTo>
                      <a:pt x="43459" y="9143"/>
                      <a:pt x="42958" y="9042"/>
                      <a:pt x="42532" y="8942"/>
                    </a:cubicBezTo>
                    <a:cubicBezTo>
                      <a:pt x="42557" y="8892"/>
                      <a:pt x="42607" y="8792"/>
                      <a:pt x="42632" y="8792"/>
                    </a:cubicBezTo>
                    <a:cubicBezTo>
                      <a:pt x="42657" y="8767"/>
                      <a:pt x="42707" y="8767"/>
                      <a:pt x="42732" y="8767"/>
                    </a:cubicBezTo>
                    <a:cubicBezTo>
                      <a:pt x="42763" y="8777"/>
                      <a:pt x="42794" y="8783"/>
                      <a:pt x="42825" y="8783"/>
                    </a:cubicBezTo>
                    <a:cubicBezTo>
                      <a:pt x="42870" y="8783"/>
                      <a:pt x="42914" y="8771"/>
                      <a:pt x="42958" y="8742"/>
                    </a:cubicBezTo>
                    <a:cubicBezTo>
                      <a:pt x="43108" y="8692"/>
                      <a:pt x="43208" y="8591"/>
                      <a:pt x="43283" y="8466"/>
                    </a:cubicBezTo>
                    <a:cubicBezTo>
                      <a:pt x="43309" y="8416"/>
                      <a:pt x="43283" y="8341"/>
                      <a:pt x="43233" y="8316"/>
                    </a:cubicBezTo>
                    <a:cubicBezTo>
                      <a:pt x="43220" y="8309"/>
                      <a:pt x="43205" y="8306"/>
                      <a:pt x="43189" y="8306"/>
                    </a:cubicBezTo>
                    <a:cubicBezTo>
                      <a:pt x="43146" y="8306"/>
                      <a:pt x="43101" y="8329"/>
                      <a:pt x="43083" y="8366"/>
                    </a:cubicBezTo>
                    <a:cubicBezTo>
                      <a:pt x="43033" y="8441"/>
                      <a:pt x="42983" y="8491"/>
                      <a:pt x="42882" y="8541"/>
                    </a:cubicBezTo>
                    <a:cubicBezTo>
                      <a:pt x="42857" y="8566"/>
                      <a:pt x="42807" y="8566"/>
                      <a:pt x="42757" y="8566"/>
                    </a:cubicBezTo>
                    <a:lnTo>
                      <a:pt x="43233" y="7589"/>
                    </a:lnTo>
                    <a:cubicBezTo>
                      <a:pt x="43291" y="7603"/>
                      <a:pt x="43357" y="7618"/>
                      <a:pt x="43422" y="7618"/>
                    </a:cubicBezTo>
                    <a:cubicBezTo>
                      <a:pt x="43470" y="7618"/>
                      <a:pt x="43517" y="7610"/>
                      <a:pt x="43559" y="7589"/>
                    </a:cubicBezTo>
                    <a:cubicBezTo>
                      <a:pt x="43684" y="7539"/>
                      <a:pt x="43785" y="7388"/>
                      <a:pt x="43810" y="7263"/>
                    </a:cubicBezTo>
                    <a:cubicBezTo>
                      <a:pt x="43810" y="7188"/>
                      <a:pt x="43760" y="7138"/>
                      <a:pt x="43710" y="7138"/>
                    </a:cubicBezTo>
                    <a:cubicBezTo>
                      <a:pt x="43634" y="7138"/>
                      <a:pt x="43584" y="7163"/>
                      <a:pt x="43584" y="7238"/>
                    </a:cubicBezTo>
                    <a:cubicBezTo>
                      <a:pt x="43584" y="7288"/>
                      <a:pt x="43534" y="7363"/>
                      <a:pt x="43459" y="7388"/>
                    </a:cubicBezTo>
                    <a:lnTo>
                      <a:pt x="43334" y="7388"/>
                    </a:lnTo>
                    <a:lnTo>
                      <a:pt x="43434" y="7163"/>
                    </a:lnTo>
                    <a:cubicBezTo>
                      <a:pt x="43459" y="7113"/>
                      <a:pt x="43434" y="7037"/>
                      <a:pt x="43384" y="7012"/>
                    </a:cubicBezTo>
                    <a:cubicBezTo>
                      <a:pt x="43370" y="7006"/>
                      <a:pt x="43355" y="7002"/>
                      <a:pt x="43339" y="7002"/>
                    </a:cubicBezTo>
                    <a:cubicBezTo>
                      <a:pt x="43297" y="7002"/>
                      <a:pt x="43252" y="7026"/>
                      <a:pt x="43233" y="7062"/>
                    </a:cubicBezTo>
                    <a:lnTo>
                      <a:pt x="42857" y="7839"/>
                    </a:lnTo>
                    <a:cubicBezTo>
                      <a:pt x="42782" y="7789"/>
                      <a:pt x="42757" y="7689"/>
                      <a:pt x="42782" y="7614"/>
                    </a:cubicBezTo>
                    <a:cubicBezTo>
                      <a:pt x="42807" y="7463"/>
                      <a:pt x="42908" y="7363"/>
                      <a:pt x="43008" y="7263"/>
                    </a:cubicBezTo>
                    <a:cubicBezTo>
                      <a:pt x="43058" y="7213"/>
                      <a:pt x="43058" y="7138"/>
                      <a:pt x="43008" y="7113"/>
                    </a:cubicBezTo>
                    <a:cubicBezTo>
                      <a:pt x="42983" y="7087"/>
                      <a:pt x="42951" y="7075"/>
                      <a:pt x="42920" y="7075"/>
                    </a:cubicBezTo>
                    <a:cubicBezTo>
                      <a:pt x="42889" y="7075"/>
                      <a:pt x="42857" y="7087"/>
                      <a:pt x="42832" y="7113"/>
                    </a:cubicBezTo>
                    <a:cubicBezTo>
                      <a:pt x="42732" y="7238"/>
                      <a:pt x="42607" y="7363"/>
                      <a:pt x="42557" y="7539"/>
                    </a:cubicBezTo>
                    <a:cubicBezTo>
                      <a:pt x="42532" y="7714"/>
                      <a:pt x="42582" y="7940"/>
                      <a:pt x="42757" y="8040"/>
                    </a:cubicBezTo>
                    <a:lnTo>
                      <a:pt x="42557" y="8466"/>
                    </a:lnTo>
                    <a:cubicBezTo>
                      <a:pt x="42543" y="8470"/>
                      <a:pt x="42529" y="8472"/>
                      <a:pt x="42515" y="8472"/>
                    </a:cubicBezTo>
                    <a:cubicBezTo>
                      <a:pt x="42447" y="8472"/>
                      <a:pt x="42372" y="8428"/>
                      <a:pt x="42331" y="8366"/>
                    </a:cubicBezTo>
                    <a:cubicBezTo>
                      <a:pt x="42256" y="8265"/>
                      <a:pt x="42256" y="8140"/>
                      <a:pt x="42281" y="8065"/>
                    </a:cubicBezTo>
                    <a:cubicBezTo>
                      <a:pt x="42281" y="7940"/>
                      <a:pt x="42331" y="7839"/>
                      <a:pt x="42381" y="7714"/>
                    </a:cubicBezTo>
                    <a:cubicBezTo>
                      <a:pt x="42406" y="7664"/>
                      <a:pt x="42381" y="7589"/>
                      <a:pt x="42331" y="7564"/>
                    </a:cubicBezTo>
                    <a:cubicBezTo>
                      <a:pt x="42312" y="7557"/>
                      <a:pt x="42295" y="7554"/>
                      <a:pt x="42279" y="7554"/>
                    </a:cubicBezTo>
                    <a:cubicBezTo>
                      <a:pt x="42232" y="7554"/>
                      <a:pt x="42199" y="7582"/>
                      <a:pt x="42181" y="7639"/>
                    </a:cubicBezTo>
                    <a:cubicBezTo>
                      <a:pt x="42131" y="7764"/>
                      <a:pt x="42080" y="7889"/>
                      <a:pt x="42055" y="8040"/>
                    </a:cubicBezTo>
                    <a:cubicBezTo>
                      <a:pt x="42030" y="8215"/>
                      <a:pt x="42055" y="8391"/>
                      <a:pt x="42156" y="8491"/>
                    </a:cubicBezTo>
                    <a:cubicBezTo>
                      <a:pt x="42181" y="8541"/>
                      <a:pt x="42231" y="8591"/>
                      <a:pt x="42306" y="8616"/>
                    </a:cubicBezTo>
                    <a:cubicBezTo>
                      <a:pt x="42331" y="8641"/>
                      <a:pt x="42381" y="8666"/>
                      <a:pt x="42431" y="8666"/>
                    </a:cubicBezTo>
                    <a:cubicBezTo>
                      <a:pt x="42381" y="8742"/>
                      <a:pt x="42356" y="8817"/>
                      <a:pt x="42331" y="8892"/>
                    </a:cubicBezTo>
                    <a:cubicBezTo>
                      <a:pt x="42055" y="8817"/>
                      <a:pt x="41830" y="8742"/>
                      <a:pt x="41604" y="8666"/>
                    </a:cubicBezTo>
                    <a:cubicBezTo>
                      <a:pt x="41604" y="8641"/>
                      <a:pt x="41604" y="8591"/>
                      <a:pt x="41579" y="8566"/>
                    </a:cubicBezTo>
                    <a:cubicBezTo>
                      <a:pt x="41579" y="8541"/>
                      <a:pt x="41579" y="8491"/>
                      <a:pt x="41579" y="8466"/>
                    </a:cubicBezTo>
                    <a:cubicBezTo>
                      <a:pt x="41554" y="8366"/>
                      <a:pt x="41529" y="8165"/>
                      <a:pt x="41579" y="8115"/>
                    </a:cubicBezTo>
                    <a:cubicBezTo>
                      <a:pt x="41604" y="8090"/>
                      <a:pt x="41654" y="8065"/>
                      <a:pt x="41730" y="8015"/>
                    </a:cubicBezTo>
                    <a:cubicBezTo>
                      <a:pt x="41830" y="7965"/>
                      <a:pt x="41930" y="7915"/>
                      <a:pt x="42005" y="7789"/>
                    </a:cubicBezTo>
                    <a:cubicBezTo>
                      <a:pt x="42156" y="7614"/>
                      <a:pt x="42231" y="7363"/>
                      <a:pt x="42231" y="7138"/>
                    </a:cubicBezTo>
                    <a:cubicBezTo>
                      <a:pt x="42231" y="7037"/>
                      <a:pt x="42156" y="6962"/>
                      <a:pt x="42055" y="6962"/>
                    </a:cubicBezTo>
                    <a:cubicBezTo>
                      <a:pt x="41955" y="6987"/>
                      <a:pt x="41855" y="7062"/>
                      <a:pt x="41880" y="7163"/>
                    </a:cubicBezTo>
                    <a:cubicBezTo>
                      <a:pt x="41880" y="7313"/>
                      <a:pt x="41830" y="7438"/>
                      <a:pt x="41730" y="7564"/>
                    </a:cubicBezTo>
                    <a:cubicBezTo>
                      <a:pt x="41704" y="7614"/>
                      <a:pt x="41629" y="7664"/>
                      <a:pt x="41579" y="7689"/>
                    </a:cubicBezTo>
                    <a:lnTo>
                      <a:pt x="41479" y="5935"/>
                    </a:lnTo>
                    <a:cubicBezTo>
                      <a:pt x="41654" y="5935"/>
                      <a:pt x="41805" y="5834"/>
                      <a:pt x="41930" y="5709"/>
                    </a:cubicBezTo>
                    <a:cubicBezTo>
                      <a:pt x="42080" y="5509"/>
                      <a:pt x="42105" y="5258"/>
                      <a:pt x="42005" y="5032"/>
                    </a:cubicBezTo>
                    <a:cubicBezTo>
                      <a:pt x="41986" y="4956"/>
                      <a:pt x="41923" y="4923"/>
                      <a:pt x="41850" y="4923"/>
                    </a:cubicBezTo>
                    <a:cubicBezTo>
                      <a:pt x="41827" y="4923"/>
                      <a:pt x="41803" y="4926"/>
                      <a:pt x="41780" y="4932"/>
                    </a:cubicBezTo>
                    <a:cubicBezTo>
                      <a:pt x="41679" y="4982"/>
                      <a:pt x="41654" y="5082"/>
                      <a:pt x="41679" y="5183"/>
                    </a:cubicBezTo>
                    <a:cubicBezTo>
                      <a:pt x="41730" y="5283"/>
                      <a:pt x="41704" y="5383"/>
                      <a:pt x="41654" y="5483"/>
                    </a:cubicBezTo>
                    <a:cubicBezTo>
                      <a:pt x="41604" y="5534"/>
                      <a:pt x="41529" y="5559"/>
                      <a:pt x="41454" y="5584"/>
                    </a:cubicBezTo>
                    <a:lnTo>
                      <a:pt x="41429" y="5208"/>
                    </a:lnTo>
                    <a:cubicBezTo>
                      <a:pt x="41429" y="5108"/>
                      <a:pt x="41354" y="5032"/>
                      <a:pt x="41253" y="5032"/>
                    </a:cubicBezTo>
                    <a:cubicBezTo>
                      <a:pt x="41153" y="5032"/>
                      <a:pt x="41078" y="5133"/>
                      <a:pt x="41078" y="5233"/>
                    </a:cubicBezTo>
                    <a:lnTo>
                      <a:pt x="41153" y="6611"/>
                    </a:lnTo>
                    <a:cubicBezTo>
                      <a:pt x="41028" y="6611"/>
                      <a:pt x="40902" y="6461"/>
                      <a:pt x="40852" y="6311"/>
                    </a:cubicBezTo>
                    <a:cubicBezTo>
                      <a:pt x="40802" y="6110"/>
                      <a:pt x="40852" y="5884"/>
                      <a:pt x="40902" y="5659"/>
                    </a:cubicBezTo>
                    <a:cubicBezTo>
                      <a:pt x="40928" y="5559"/>
                      <a:pt x="40852" y="5483"/>
                      <a:pt x="40777" y="5458"/>
                    </a:cubicBezTo>
                    <a:cubicBezTo>
                      <a:pt x="40760" y="5454"/>
                      <a:pt x="40743" y="5452"/>
                      <a:pt x="40726" y="5452"/>
                    </a:cubicBezTo>
                    <a:cubicBezTo>
                      <a:pt x="40645" y="5452"/>
                      <a:pt x="40572" y="5501"/>
                      <a:pt x="40552" y="5584"/>
                    </a:cubicBezTo>
                    <a:cubicBezTo>
                      <a:pt x="40501" y="5834"/>
                      <a:pt x="40426" y="6135"/>
                      <a:pt x="40501" y="6411"/>
                    </a:cubicBezTo>
                    <a:cubicBezTo>
                      <a:pt x="40577" y="6712"/>
                      <a:pt x="40852" y="6962"/>
                      <a:pt x="41153" y="6962"/>
                    </a:cubicBezTo>
                    <a:lnTo>
                      <a:pt x="41178" y="6962"/>
                    </a:lnTo>
                    <a:lnTo>
                      <a:pt x="41203" y="7714"/>
                    </a:lnTo>
                    <a:cubicBezTo>
                      <a:pt x="41159" y="7773"/>
                      <a:pt x="41081" y="7797"/>
                      <a:pt x="40998" y="7797"/>
                    </a:cubicBezTo>
                    <a:cubicBezTo>
                      <a:pt x="40940" y="7797"/>
                      <a:pt x="40879" y="7785"/>
                      <a:pt x="40827" y="7764"/>
                    </a:cubicBezTo>
                    <a:cubicBezTo>
                      <a:pt x="40627" y="7689"/>
                      <a:pt x="40527" y="7488"/>
                      <a:pt x="40501" y="7388"/>
                    </a:cubicBezTo>
                    <a:cubicBezTo>
                      <a:pt x="40426" y="7213"/>
                      <a:pt x="40401" y="6987"/>
                      <a:pt x="40376" y="6787"/>
                    </a:cubicBezTo>
                    <a:cubicBezTo>
                      <a:pt x="40351" y="6712"/>
                      <a:pt x="40276" y="6636"/>
                      <a:pt x="40176" y="6636"/>
                    </a:cubicBezTo>
                    <a:cubicBezTo>
                      <a:pt x="40075" y="6661"/>
                      <a:pt x="40000" y="6737"/>
                      <a:pt x="40025" y="6837"/>
                    </a:cubicBezTo>
                    <a:cubicBezTo>
                      <a:pt x="40050" y="7062"/>
                      <a:pt x="40075" y="7288"/>
                      <a:pt x="40151" y="7514"/>
                    </a:cubicBezTo>
                    <a:cubicBezTo>
                      <a:pt x="40276" y="7789"/>
                      <a:pt x="40451" y="7990"/>
                      <a:pt x="40677" y="8090"/>
                    </a:cubicBezTo>
                    <a:cubicBezTo>
                      <a:pt x="40777" y="8140"/>
                      <a:pt x="40877" y="8165"/>
                      <a:pt x="40978" y="8165"/>
                    </a:cubicBezTo>
                    <a:cubicBezTo>
                      <a:pt x="41053" y="8165"/>
                      <a:pt x="41128" y="8140"/>
                      <a:pt x="41203" y="8115"/>
                    </a:cubicBezTo>
                    <a:lnTo>
                      <a:pt x="41203" y="8115"/>
                    </a:lnTo>
                    <a:cubicBezTo>
                      <a:pt x="41178" y="8240"/>
                      <a:pt x="41203" y="8391"/>
                      <a:pt x="41228" y="8491"/>
                    </a:cubicBezTo>
                    <a:cubicBezTo>
                      <a:pt x="41228" y="8516"/>
                      <a:pt x="41228" y="8516"/>
                      <a:pt x="41228" y="8516"/>
                    </a:cubicBezTo>
                    <a:cubicBezTo>
                      <a:pt x="39674" y="7839"/>
                      <a:pt x="39123" y="6862"/>
                      <a:pt x="35263" y="5233"/>
                    </a:cubicBezTo>
                    <a:cubicBezTo>
                      <a:pt x="34064" y="4725"/>
                      <a:pt x="32657" y="4527"/>
                      <a:pt x="31142" y="4527"/>
                    </a:cubicBezTo>
                    <a:cubicBezTo>
                      <a:pt x="29968" y="4527"/>
                      <a:pt x="28728" y="4646"/>
                      <a:pt x="27469" y="4832"/>
                    </a:cubicBezTo>
                    <a:cubicBezTo>
                      <a:pt x="27444" y="4782"/>
                      <a:pt x="27419" y="4732"/>
                      <a:pt x="27394" y="4681"/>
                    </a:cubicBezTo>
                    <a:cubicBezTo>
                      <a:pt x="27444" y="4681"/>
                      <a:pt x="27494" y="4656"/>
                      <a:pt x="27544" y="4656"/>
                    </a:cubicBezTo>
                    <a:cubicBezTo>
                      <a:pt x="27594" y="4631"/>
                      <a:pt x="27644" y="4581"/>
                      <a:pt x="27694" y="4531"/>
                    </a:cubicBezTo>
                    <a:cubicBezTo>
                      <a:pt x="27795" y="4431"/>
                      <a:pt x="27845" y="4280"/>
                      <a:pt x="27845" y="4080"/>
                    </a:cubicBezTo>
                    <a:cubicBezTo>
                      <a:pt x="27845" y="3955"/>
                      <a:pt x="27820" y="3804"/>
                      <a:pt x="27770" y="3679"/>
                    </a:cubicBezTo>
                    <a:cubicBezTo>
                      <a:pt x="27751" y="3623"/>
                      <a:pt x="27718" y="3594"/>
                      <a:pt x="27681" y="3594"/>
                    </a:cubicBezTo>
                    <a:cubicBezTo>
                      <a:pt x="27669" y="3594"/>
                      <a:pt x="27657" y="3597"/>
                      <a:pt x="27644" y="3604"/>
                    </a:cubicBezTo>
                    <a:cubicBezTo>
                      <a:pt x="27569" y="3604"/>
                      <a:pt x="27544" y="3679"/>
                      <a:pt x="27569" y="3729"/>
                    </a:cubicBezTo>
                    <a:cubicBezTo>
                      <a:pt x="27594" y="3854"/>
                      <a:pt x="27619" y="3980"/>
                      <a:pt x="27619" y="4105"/>
                    </a:cubicBezTo>
                    <a:cubicBezTo>
                      <a:pt x="27619" y="4155"/>
                      <a:pt x="27619" y="4306"/>
                      <a:pt x="27544" y="4381"/>
                    </a:cubicBezTo>
                    <a:cubicBezTo>
                      <a:pt x="27488" y="4437"/>
                      <a:pt x="27417" y="4465"/>
                      <a:pt x="27354" y="4465"/>
                    </a:cubicBezTo>
                    <a:cubicBezTo>
                      <a:pt x="27333" y="4465"/>
                      <a:pt x="27312" y="4462"/>
                      <a:pt x="27293" y="4456"/>
                    </a:cubicBezTo>
                    <a:lnTo>
                      <a:pt x="27143" y="4005"/>
                    </a:lnTo>
                    <a:cubicBezTo>
                      <a:pt x="27318" y="3930"/>
                      <a:pt x="27419" y="3729"/>
                      <a:pt x="27394" y="3554"/>
                    </a:cubicBezTo>
                    <a:cubicBezTo>
                      <a:pt x="27369" y="3353"/>
                      <a:pt x="27268" y="3203"/>
                      <a:pt x="27168" y="3077"/>
                    </a:cubicBezTo>
                    <a:cubicBezTo>
                      <a:pt x="27153" y="3048"/>
                      <a:pt x="27122" y="3036"/>
                      <a:pt x="27088" y="3036"/>
                    </a:cubicBezTo>
                    <a:cubicBezTo>
                      <a:pt x="27064" y="3036"/>
                      <a:pt x="27038" y="3042"/>
                      <a:pt x="27018" y="3052"/>
                    </a:cubicBezTo>
                    <a:cubicBezTo>
                      <a:pt x="26968" y="3103"/>
                      <a:pt x="26943" y="3153"/>
                      <a:pt x="26993" y="3203"/>
                    </a:cubicBezTo>
                    <a:cubicBezTo>
                      <a:pt x="27068" y="3328"/>
                      <a:pt x="27143" y="3453"/>
                      <a:pt x="27168" y="3579"/>
                    </a:cubicBezTo>
                    <a:cubicBezTo>
                      <a:pt x="27168" y="3654"/>
                      <a:pt x="27143" y="3779"/>
                      <a:pt x="27068" y="3804"/>
                    </a:cubicBezTo>
                    <a:lnTo>
                      <a:pt x="26792" y="3002"/>
                    </a:lnTo>
                    <a:cubicBezTo>
                      <a:pt x="26772" y="2961"/>
                      <a:pt x="26718" y="2920"/>
                      <a:pt x="26671" y="2920"/>
                    </a:cubicBezTo>
                    <a:cubicBezTo>
                      <a:pt x="26661" y="2920"/>
                      <a:pt x="26651" y="2922"/>
                      <a:pt x="26642" y="2927"/>
                    </a:cubicBezTo>
                    <a:cubicBezTo>
                      <a:pt x="26592" y="2952"/>
                      <a:pt x="26542" y="3027"/>
                      <a:pt x="26567" y="3077"/>
                    </a:cubicBezTo>
                    <a:lnTo>
                      <a:pt x="26642" y="3303"/>
                    </a:lnTo>
                    <a:cubicBezTo>
                      <a:pt x="26617" y="3303"/>
                      <a:pt x="26567" y="3303"/>
                      <a:pt x="26516" y="3278"/>
                    </a:cubicBezTo>
                    <a:cubicBezTo>
                      <a:pt x="26466" y="3253"/>
                      <a:pt x="26416" y="3178"/>
                      <a:pt x="26416" y="3128"/>
                    </a:cubicBezTo>
                    <a:cubicBezTo>
                      <a:pt x="26416" y="3052"/>
                      <a:pt x="26366" y="3002"/>
                      <a:pt x="26316" y="3002"/>
                    </a:cubicBezTo>
                    <a:cubicBezTo>
                      <a:pt x="26241" y="3002"/>
                      <a:pt x="26191" y="3052"/>
                      <a:pt x="26191" y="3103"/>
                    </a:cubicBezTo>
                    <a:cubicBezTo>
                      <a:pt x="26191" y="3253"/>
                      <a:pt x="26291" y="3403"/>
                      <a:pt x="26416" y="3478"/>
                    </a:cubicBezTo>
                    <a:cubicBezTo>
                      <a:pt x="26475" y="3508"/>
                      <a:pt x="26534" y="3520"/>
                      <a:pt x="26592" y="3520"/>
                    </a:cubicBezTo>
                    <a:cubicBezTo>
                      <a:pt x="26634" y="3520"/>
                      <a:pt x="26675" y="3514"/>
                      <a:pt x="26717" y="3504"/>
                    </a:cubicBezTo>
                    <a:lnTo>
                      <a:pt x="27093" y="4531"/>
                    </a:lnTo>
                    <a:cubicBezTo>
                      <a:pt x="27043" y="4531"/>
                      <a:pt x="26993" y="4506"/>
                      <a:pt x="26968" y="4506"/>
                    </a:cubicBezTo>
                    <a:cubicBezTo>
                      <a:pt x="26892" y="4456"/>
                      <a:pt x="26817" y="4381"/>
                      <a:pt x="26792" y="4306"/>
                    </a:cubicBezTo>
                    <a:cubicBezTo>
                      <a:pt x="26773" y="4249"/>
                      <a:pt x="26740" y="4221"/>
                      <a:pt x="26693" y="4221"/>
                    </a:cubicBezTo>
                    <a:cubicBezTo>
                      <a:pt x="26678" y="4221"/>
                      <a:pt x="26661" y="4224"/>
                      <a:pt x="26642" y="4230"/>
                    </a:cubicBezTo>
                    <a:cubicBezTo>
                      <a:pt x="26592" y="4255"/>
                      <a:pt x="26567" y="4306"/>
                      <a:pt x="26592" y="4381"/>
                    </a:cubicBezTo>
                    <a:cubicBezTo>
                      <a:pt x="26617" y="4506"/>
                      <a:pt x="26717" y="4606"/>
                      <a:pt x="26867" y="4681"/>
                    </a:cubicBezTo>
                    <a:cubicBezTo>
                      <a:pt x="26943" y="4732"/>
                      <a:pt x="27018" y="4732"/>
                      <a:pt x="27068" y="4757"/>
                    </a:cubicBezTo>
                    <a:cubicBezTo>
                      <a:pt x="27118" y="4757"/>
                      <a:pt x="27168" y="4757"/>
                      <a:pt x="27193" y="4782"/>
                    </a:cubicBezTo>
                    <a:cubicBezTo>
                      <a:pt x="27218" y="4782"/>
                      <a:pt x="27218" y="4832"/>
                      <a:pt x="27243" y="4882"/>
                    </a:cubicBezTo>
                    <a:cubicBezTo>
                      <a:pt x="26943" y="4932"/>
                      <a:pt x="26617" y="4982"/>
                      <a:pt x="26316" y="5032"/>
                    </a:cubicBezTo>
                    <a:cubicBezTo>
                      <a:pt x="26341" y="4982"/>
                      <a:pt x="26366" y="4907"/>
                      <a:pt x="26366" y="4832"/>
                    </a:cubicBezTo>
                    <a:cubicBezTo>
                      <a:pt x="26366" y="4782"/>
                      <a:pt x="26341" y="4732"/>
                      <a:pt x="26266" y="4732"/>
                    </a:cubicBezTo>
                    <a:cubicBezTo>
                      <a:pt x="26257" y="4727"/>
                      <a:pt x="26248" y="4725"/>
                      <a:pt x="26239" y="4725"/>
                    </a:cubicBezTo>
                    <a:cubicBezTo>
                      <a:pt x="26199" y="4725"/>
                      <a:pt x="26161" y="4770"/>
                      <a:pt x="26140" y="4832"/>
                    </a:cubicBezTo>
                    <a:cubicBezTo>
                      <a:pt x="26140" y="4907"/>
                      <a:pt x="26090" y="5007"/>
                      <a:pt x="26040" y="5057"/>
                    </a:cubicBezTo>
                    <a:cubicBezTo>
                      <a:pt x="26015" y="5082"/>
                      <a:pt x="25990" y="5082"/>
                      <a:pt x="25990" y="5108"/>
                    </a:cubicBezTo>
                    <a:lnTo>
                      <a:pt x="25915" y="5108"/>
                    </a:lnTo>
                    <a:lnTo>
                      <a:pt x="26015" y="4055"/>
                    </a:lnTo>
                    <a:cubicBezTo>
                      <a:pt x="26115" y="4055"/>
                      <a:pt x="26216" y="4005"/>
                      <a:pt x="26291" y="3930"/>
                    </a:cubicBezTo>
                    <a:cubicBezTo>
                      <a:pt x="26416" y="3829"/>
                      <a:pt x="26466" y="3679"/>
                      <a:pt x="26416" y="3529"/>
                    </a:cubicBezTo>
                    <a:cubicBezTo>
                      <a:pt x="26396" y="3488"/>
                      <a:pt x="26359" y="3447"/>
                      <a:pt x="26305" y="3447"/>
                    </a:cubicBezTo>
                    <a:cubicBezTo>
                      <a:pt x="26293" y="3447"/>
                      <a:pt x="26280" y="3449"/>
                      <a:pt x="26266" y="3453"/>
                    </a:cubicBezTo>
                    <a:cubicBezTo>
                      <a:pt x="26216" y="3478"/>
                      <a:pt x="26191" y="3529"/>
                      <a:pt x="26191" y="3604"/>
                    </a:cubicBezTo>
                    <a:cubicBezTo>
                      <a:pt x="26216" y="3654"/>
                      <a:pt x="26191" y="3729"/>
                      <a:pt x="26140" y="3779"/>
                    </a:cubicBezTo>
                    <a:cubicBezTo>
                      <a:pt x="26115" y="3804"/>
                      <a:pt x="26065" y="3829"/>
                      <a:pt x="26015" y="3829"/>
                    </a:cubicBezTo>
                    <a:lnTo>
                      <a:pt x="26040" y="3579"/>
                    </a:lnTo>
                    <a:cubicBezTo>
                      <a:pt x="26040" y="3529"/>
                      <a:pt x="25990" y="3478"/>
                      <a:pt x="25940" y="3478"/>
                    </a:cubicBezTo>
                    <a:cubicBezTo>
                      <a:pt x="25931" y="3474"/>
                      <a:pt x="25921" y="3472"/>
                      <a:pt x="25912" y="3472"/>
                    </a:cubicBezTo>
                    <a:cubicBezTo>
                      <a:pt x="25866" y="3472"/>
                      <a:pt x="25815" y="3517"/>
                      <a:pt x="25815" y="3579"/>
                    </a:cubicBezTo>
                    <a:lnTo>
                      <a:pt x="25765" y="4431"/>
                    </a:lnTo>
                    <a:cubicBezTo>
                      <a:pt x="25664" y="4406"/>
                      <a:pt x="25614" y="4306"/>
                      <a:pt x="25589" y="4230"/>
                    </a:cubicBezTo>
                    <a:cubicBezTo>
                      <a:pt x="25589" y="4105"/>
                      <a:pt x="25639" y="3955"/>
                      <a:pt x="25689" y="3829"/>
                    </a:cubicBezTo>
                    <a:cubicBezTo>
                      <a:pt x="25689" y="3779"/>
                      <a:pt x="25664" y="3704"/>
                      <a:pt x="25614" y="3679"/>
                    </a:cubicBezTo>
                    <a:cubicBezTo>
                      <a:pt x="25605" y="3674"/>
                      <a:pt x="25595" y="3672"/>
                      <a:pt x="25585" y="3672"/>
                    </a:cubicBezTo>
                    <a:cubicBezTo>
                      <a:pt x="25538" y="3672"/>
                      <a:pt x="25484" y="3713"/>
                      <a:pt x="25464" y="3754"/>
                    </a:cubicBezTo>
                    <a:cubicBezTo>
                      <a:pt x="25414" y="3905"/>
                      <a:pt x="25338" y="4080"/>
                      <a:pt x="25364" y="4255"/>
                    </a:cubicBezTo>
                    <a:cubicBezTo>
                      <a:pt x="25389" y="4431"/>
                      <a:pt x="25539" y="4631"/>
                      <a:pt x="25714" y="4656"/>
                    </a:cubicBezTo>
                    <a:lnTo>
                      <a:pt x="25739" y="4656"/>
                    </a:lnTo>
                    <a:lnTo>
                      <a:pt x="25714" y="5108"/>
                    </a:lnTo>
                    <a:lnTo>
                      <a:pt x="25689" y="5108"/>
                    </a:lnTo>
                    <a:cubicBezTo>
                      <a:pt x="25664" y="5133"/>
                      <a:pt x="25627" y="5145"/>
                      <a:pt x="25586" y="5145"/>
                    </a:cubicBezTo>
                    <a:cubicBezTo>
                      <a:pt x="25545" y="5145"/>
                      <a:pt x="25501" y="5133"/>
                      <a:pt x="25464" y="5108"/>
                    </a:cubicBezTo>
                    <a:cubicBezTo>
                      <a:pt x="25338" y="5032"/>
                      <a:pt x="25313" y="4907"/>
                      <a:pt x="25288" y="4857"/>
                    </a:cubicBezTo>
                    <a:cubicBezTo>
                      <a:pt x="25263" y="4732"/>
                      <a:pt x="25263" y="4606"/>
                      <a:pt x="25263" y="4481"/>
                    </a:cubicBezTo>
                    <a:cubicBezTo>
                      <a:pt x="25263" y="4431"/>
                      <a:pt x="25213" y="4381"/>
                      <a:pt x="25163" y="4381"/>
                    </a:cubicBezTo>
                    <a:cubicBezTo>
                      <a:pt x="25150" y="4376"/>
                      <a:pt x="25137" y="4374"/>
                      <a:pt x="25126" y="4374"/>
                    </a:cubicBezTo>
                    <a:cubicBezTo>
                      <a:pt x="25072" y="4374"/>
                      <a:pt x="25038" y="4419"/>
                      <a:pt x="25038" y="4481"/>
                    </a:cubicBezTo>
                    <a:cubicBezTo>
                      <a:pt x="25038" y="4606"/>
                      <a:pt x="25038" y="4757"/>
                      <a:pt x="25063" y="4907"/>
                    </a:cubicBezTo>
                    <a:cubicBezTo>
                      <a:pt x="25113" y="5032"/>
                      <a:pt x="25188" y="5158"/>
                      <a:pt x="25263" y="5233"/>
                    </a:cubicBezTo>
                    <a:cubicBezTo>
                      <a:pt x="25088" y="5283"/>
                      <a:pt x="24912" y="5308"/>
                      <a:pt x="24737" y="5358"/>
                    </a:cubicBezTo>
                    <a:cubicBezTo>
                      <a:pt x="24687" y="5283"/>
                      <a:pt x="24662" y="5183"/>
                      <a:pt x="24662" y="5158"/>
                    </a:cubicBezTo>
                    <a:cubicBezTo>
                      <a:pt x="24662" y="5108"/>
                      <a:pt x="24712" y="5057"/>
                      <a:pt x="24762" y="5007"/>
                    </a:cubicBezTo>
                    <a:cubicBezTo>
                      <a:pt x="24837" y="4932"/>
                      <a:pt x="24912" y="4832"/>
                      <a:pt x="24963" y="4681"/>
                    </a:cubicBezTo>
                    <a:cubicBezTo>
                      <a:pt x="25013" y="4456"/>
                      <a:pt x="25013" y="4205"/>
                      <a:pt x="24912" y="4005"/>
                    </a:cubicBezTo>
                    <a:cubicBezTo>
                      <a:pt x="24874" y="3928"/>
                      <a:pt x="24807" y="3895"/>
                      <a:pt x="24732" y="3895"/>
                    </a:cubicBezTo>
                    <a:cubicBezTo>
                      <a:pt x="24709" y="3895"/>
                      <a:pt x="24685" y="3899"/>
                      <a:pt x="24662" y="3905"/>
                    </a:cubicBezTo>
                    <a:cubicBezTo>
                      <a:pt x="24587" y="3955"/>
                      <a:pt x="24536" y="4055"/>
                      <a:pt x="24587" y="4155"/>
                    </a:cubicBezTo>
                    <a:cubicBezTo>
                      <a:pt x="24637" y="4280"/>
                      <a:pt x="24662" y="4431"/>
                      <a:pt x="24612" y="4581"/>
                    </a:cubicBezTo>
                    <a:cubicBezTo>
                      <a:pt x="24587" y="4656"/>
                      <a:pt x="24536" y="4707"/>
                      <a:pt x="24511" y="4757"/>
                    </a:cubicBezTo>
                    <a:lnTo>
                      <a:pt x="23760" y="3153"/>
                    </a:lnTo>
                    <a:cubicBezTo>
                      <a:pt x="23910" y="3077"/>
                      <a:pt x="24035" y="2952"/>
                      <a:pt x="24110" y="2777"/>
                    </a:cubicBezTo>
                    <a:cubicBezTo>
                      <a:pt x="24161" y="2551"/>
                      <a:pt x="24110" y="2275"/>
                      <a:pt x="23935" y="2125"/>
                    </a:cubicBezTo>
                    <a:cubicBezTo>
                      <a:pt x="23897" y="2087"/>
                      <a:pt x="23854" y="2069"/>
                      <a:pt x="23810" y="2069"/>
                    </a:cubicBezTo>
                    <a:cubicBezTo>
                      <a:pt x="23766" y="2069"/>
                      <a:pt x="23722" y="2087"/>
                      <a:pt x="23684" y="2125"/>
                    </a:cubicBezTo>
                    <a:cubicBezTo>
                      <a:pt x="23609" y="2200"/>
                      <a:pt x="23609" y="2300"/>
                      <a:pt x="23684" y="2376"/>
                    </a:cubicBezTo>
                    <a:cubicBezTo>
                      <a:pt x="23760" y="2451"/>
                      <a:pt x="23785" y="2576"/>
                      <a:pt x="23760" y="2676"/>
                    </a:cubicBezTo>
                    <a:cubicBezTo>
                      <a:pt x="23734" y="2752"/>
                      <a:pt x="23684" y="2802"/>
                      <a:pt x="23609" y="2827"/>
                    </a:cubicBezTo>
                    <a:lnTo>
                      <a:pt x="23459" y="2501"/>
                    </a:lnTo>
                    <a:cubicBezTo>
                      <a:pt x="23420" y="2424"/>
                      <a:pt x="23353" y="2392"/>
                      <a:pt x="23278" y="2392"/>
                    </a:cubicBezTo>
                    <a:cubicBezTo>
                      <a:pt x="23255" y="2392"/>
                      <a:pt x="23232" y="2395"/>
                      <a:pt x="23208" y="2401"/>
                    </a:cubicBezTo>
                    <a:cubicBezTo>
                      <a:pt x="23133" y="2451"/>
                      <a:pt x="23083" y="2551"/>
                      <a:pt x="23133" y="2651"/>
                    </a:cubicBezTo>
                    <a:lnTo>
                      <a:pt x="23709" y="3905"/>
                    </a:lnTo>
                    <a:cubicBezTo>
                      <a:pt x="23686" y="3914"/>
                      <a:pt x="23662" y="3918"/>
                      <a:pt x="23636" y="3918"/>
                    </a:cubicBezTo>
                    <a:cubicBezTo>
                      <a:pt x="23523" y="3918"/>
                      <a:pt x="23395" y="3836"/>
                      <a:pt x="23333" y="3754"/>
                    </a:cubicBezTo>
                    <a:cubicBezTo>
                      <a:pt x="23208" y="3579"/>
                      <a:pt x="23158" y="3328"/>
                      <a:pt x="23133" y="3128"/>
                    </a:cubicBezTo>
                    <a:cubicBezTo>
                      <a:pt x="23111" y="3040"/>
                      <a:pt x="23052" y="2972"/>
                      <a:pt x="22971" y="2972"/>
                    </a:cubicBezTo>
                    <a:cubicBezTo>
                      <a:pt x="22958" y="2972"/>
                      <a:pt x="22946" y="2974"/>
                      <a:pt x="22932" y="2977"/>
                    </a:cubicBezTo>
                    <a:cubicBezTo>
                      <a:pt x="22832" y="2977"/>
                      <a:pt x="22757" y="3077"/>
                      <a:pt x="22782" y="3178"/>
                    </a:cubicBezTo>
                    <a:cubicBezTo>
                      <a:pt x="22807" y="3428"/>
                      <a:pt x="22857" y="3729"/>
                      <a:pt x="23033" y="3980"/>
                    </a:cubicBezTo>
                    <a:cubicBezTo>
                      <a:pt x="23164" y="4149"/>
                      <a:pt x="23395" y="4276"/>
                      <a:pt x="23618" y="4276"/>
                    </a:cubicBezTo>
                    <a:cubicBezTo>
                      <a:pt x="23692" y="4276"/>
                      <a:pt x="23766" y="4262"/>
                      <a:pt x="23835" y="4230"/>
                    </a:cubicBezTo>
                    <a:lnTo>
                      <a:pt x="23860" y="4230"/>
                    </a:lnTo>
                    <a:lnTo>
                      <a:pt x="24161" y="4907"/>
                    </a:lnTo>
                    <a:cubicBezTo>
                      <a:pt x="24110" y="5032"/>
                      <a:pt x="23985" y="5108"/>
                      <a:pt x="23835" y="5108"/>
                    </a:cubicBezTo>
                    <a:cubicBezTo>
                      <a:pt x="23634" y="5082"/>
                      <a:pt x="23459" y="4957"/>
                      <a:pt x="23384" y="4882"/>
                    </a:cubicBezTo>
                    <a:cubicBezTo>
                      <a:pt x="23258" y="4732"/>
                      <a:pt x="23158" y="4556"/>
                      <a:pt x="23058" y="4381"/>
                    </a:cubicBezTo>
                    <a:cubicBezTo>
                      <a:pt x="23024" y="4314"/>
                      <a:pt x="22969" y="4280"/>
                      <a:pt x="22906" y="4280"/>
                    </a:cubicBezTo>
                    <a:cubicBezTo>
                      <a:pt x="22874" y="4280"/>
                      <a:pt x="22841" y="4289"/>
                      <a:pt x="22807" y="4306"/>
                    </a:cubicBezTo>
                    <a:cubicBezTo>
                      <a:pt x="22732" y="4356"/>
                      <a:pt x="22682" y="4456"/>
                      <a:pt x="22732" y="4556"/>
                    </a:cubicBezTo>
                    <a:cubicBezTo>
                      <a:pt x="22857" y="4732"/>
                      <a:pt x="22958" y="4932"/>
                      <a:pt x="23133" y="5108"/>
                    </a:cubicBezTo>
                    <a:cubicBezTo>
                      <a:pt x="23333" y="5333"/>
                      <a:pt x="23559" y="5458"/>
                      <a:pt x="23810" y="5458"/>
                    </a:cubicBezTo>
                    <a:cubicBezTo>
                      <a:pt x="23910" y="5458"/>
                      <a:pt x="24010" y="5458"/>
                      <a:pt x="24110" y="5408"/>
                    </a:cubicBezTo>
                    <a:cubicBezTo>
                      <a:pt x="24186" y="5383"/>
                      <a:pt x="24261" y="5333"/>
                      <a:pt x="24311" y="5283"/>
                    </a:cubicBezTo>
                    <a:cubicBezTo>
                      <a:pt x="24336" y="5333"/>
                      <a:pt x="24336" y="5383"/>
                      <a:pt x="24361" y="5433"/>
                    </a:cubicBezTo>
                    <a:cubicBezTo>
                      <a:pt x="20802" y="6210"/>
                      <a:pt x="17419" y="7238"/>
                      <a:pt x="15363" y="7313"/>
                    </a:cubicBezTo>
                    <a:cubicBezTo>
                      <a:pt x="15363" y="7313"/>
                      <a:pt x="15363" y="7288"/>
                      <a:pt x="15363" y="7288"/>
                    </a:cubicBezTo>
                    <a:cubicBezTo>
                      <a:pt x="15363" y="7263"/>
                      <a:pt x="15363" y="7213"/>
                      <a:pt x="15363" y="7188"/>
                    </a:cubicBezTo>
                    <a:cubicBezTo>
                      <a:pt x="15389" y="7062"/>
                      <a:pt x="15414" y="6937"/>
                      <a:pt x="15389" y="6812"/>
                    </a:cubicBezTo>
                    <a:lnTo>
                      <a:pt x="15389" y="6812"/>
                    </a:lnTo>
                    <a:cubicBezTo>
                      <a:pt x="15464" y="6837"/>
                      <a:pt x="15539" y="6837"/>
                      <a:pt x="15614" y="6837"/>
                    </a:cubicBezTo>
                    <a:cubicBezTo>
                      <a:pt x="15714" y="6837"/>
                      <a:pt x="15815" y="6812"/>
                      <a:pt x="15915" y="6762"/>
                    </a:cubicBezTo>
                    <a:cubicBezTo>
                      <a:pt x="16140" y="6661"/>
                      <a:pt x="16316" y="6461"/>
                      <a:pt x="16441" y="6210"/>
                    </a:cubicBezTo>
                    <a:cubicBezTo>
                      <a:pt x="16516" y="5985"/>
                      <a:pt x="16541" y="5759"/>
                      <a:pt x="16567" y="5534"/>
                    </a:cubicBezTo>
                    <a:cubicBezTo>
                      <a:pt x="16592" y="5433"/>
                      <a:pt x="16516" y="5333"/>
                      <a:pt x="16416" y="5333"/>
                    </a:cubicBezTo>
                    <a:cubicBezTo>
                      <a:pt x="16403" y="5330"/>
                      <a:pt x="16390" y="5328"/>
                      <a:pt x="16378" y="5328"/>
                    </a:cubicBezTo>
                    <a:cubicBezTo>
                      <a:pt x="16297" y="5328"/>
                      <a:pt x="16237" y="5396"/>
                      <a:pt x="16216" y="5483"/>
                    </a:cubicBezTo>
                    <a:cubicBezTo>
                      <a:pt x="16191" y="5684"/>
                      <a:pt x="16166" y="5884"/>
                      <a:pt x="16090" y="6060"/>
                    </a:cubicBezTo>
                    <a:cubicBezTo>
                      <a:pt x="16065" y="6160"/>
                      <a:pt x="15965" y="6361"/>
                      <a:pt x="15764" y="6436"/>
                    </a:cubicBezTo>
                    <a:cubicBezTo>
                      <a:pt x="15715" y="6466"/>
                      <a:pt x="15658" y="6480"/>
                      <a:pt x="15602" y="6480"/>
                    </a:cubicBezTo>
                    <a:cubicBezTo>
                      <a:pt x="15516" y="6480"/>
                      <a:pt x="15434" y="6446"/>
                      <a:pt x="15389" y="6386"/>
                    </a:cubicBezTo>
                    <a:lnTo>
                      <a:pt x="15414" y="5659"/>
                    </a:lnTo>
                    <a:lnTo>
                      <a:pt x="15439" y="5659"/>
                    </a:lnTo>
                    <a:cubicBezTo>
                      <a:pt x="15739" y="5634"/>
                      <a:pt x="16015" y="5383"/>
                      <a:pt x="16090" y="5108"/>
                    </a:cubicBezTo>
                    <a:cubicBezTo>
                      <a:pt x="16166" y="4807"/>
                      <a:pt x="16090" y="4506"/>
                      <a:pt x="16040" y="4280"/>
                    </a:cubicBezTo>
                    <a:cubicBezTo>
                      <a:pt x="16018" y="4193"/>
                      <a:pt x="15940" y="4125"/>
                      <a:pt x="15854" y="4125"/>
                    </a:cubicBezTo>
                    <a:cubicBezTo>
                      <a:pt x="15841" y="4125"/>
                      <a:pt x="15828" y="4127"/>
                      <a:pt x="15815" y="4130"/>
                    </a:cubicBezTo>
                    <a:cubicBezTo>
                      <a:pt x="15739" y="4155"/>
                      <a:pt x="15664" y="4255"/>
                      <a:pt x="15689" y="4356"/>
                    </a:cubicBezTo>
                    <a:cubicBezTo>
                      <a:pt x="15739" y="4556"/>
                      <a:pt x="15790" y="4807"/>
                      <a:pt x="15739" y="5007"/>
                    </a:cubicBezTo>
                    <a:cubicBezTo>
                      <a:pt x="15689" y="5133"/>
                      <a:pt x="15564" y="5283"/>
                      <a:pt x="15439" y="5283"/>
                    </a:cubicBezTo>
                    <a:lnTo>
                      <a:pt x="15514" y="3905"/>
                    </a:lnTo>
                    <a:cubicBezTo>
                      <a:pt x="15514" y="3804"/>
                      <a:pt x="15439" y="3729"/>
                      <a:pt x="15338" y="3704"/>
                    </a:cubicBezTo>
                    <a:cubicBezTo>
                      <a:pt x="15238" y="3704"/>
                      <a:pt x="15163" y="3779"/>
                      <a:pt x="15163" y="3879"/>
                    </a:cubicBezTo>
                    <a:lnTo>
                      <a:pt x="15138" y="4255"/>
                    </a:lnTo>
                    <a:cubicBezTo>
                      <a:pt x="15063" y="4255"/>
                      <a:pt x="14988" y="4205"/>
                      <a:pt x="14937" y="4155"/>
                    </a:cubicBezTo>
                    <a:cubicBezTo>
                      <a:pt x="14887" y="4080"/>
                      <a:pt x="14862" y="3955"/>
                      <a:pt x="14912" y="3854"/>
                    </a:cubicBezTo>
                    <a:cubicBezTo>
                      <a:pt x="14937" y="3754"/>
                      <a:pt x="14912" y="3654"/>
                      <a:pt x="14812" y="3629"/>
                    </a:cubicBezTo>
                    <a:cubicBezTo>
                      <a:pt x="14784" y="3615"/>
                      <a:pt x="14756" y="3609"/>
                      <a:pt x="14730" y="3609"/>
                    </a:cubicBezTo>
                    <a:cubicBezTo>
                      <a:pt x="14662" y="3609"/>
                      <a:pt x="14605" y="3650"/>
                      <a:pt x="14587" y="3704"/>
                    </a:cubicBezTo>
                    <a:cubicBezTo>
                      <a:pt x="14486" y="3930"/>
                      <a:pt x="14511" y="4205"/>
                      <a:pt x="14662" y="4381"/>
                    </a:cubicBezTo>
                    <a:cubicBezTo>
                      <a:pt x="14787" y="4531"/>
                      <a:pt x="14937" y="4606"/>
                      <a:pt x="15113" y="4631"/>
                    </a:cubicBezTo>
                    <a:lnTo>
                      <a:pt x="15013" y="6361"/>
                    </a:lnTo>
                    <a:cubicBezTo>
                      <a:pt x="14962" y="6336"/>
                      <a:pt x="14887" y="6311"/>
                      <a:pt x="14862" y="6260"/>
                    </a:cubicBezTo>
                    <a:cubicBezTo>
                      <a:pt x="14762" y="6135"/>
                      <a:pt x="14712" y="5985"/>
                      <a:pt x="14712" y="5834"/>
                    </a:cubicBezTo>
                    <a:cubicBezTo>
                      <a:pt x="14737" y="5734"/>
                      <a:pt x="14637" y="5659"/>
                      <a:pt x="14536" y="5659"/>
                    </a:cubicBezTo>
                    <a:cubicBezTo>
                      <a:pt x="14526" y="5656"/>
                      <a:pt x="14516" y="5655"/>
                      <a:pt x="14506" y="5655"/>
                    </a:cubicBezTo>
                    <a:cubicBezTo>
                      <a:pt x="14421" y="5655"/>
                      <a:pt x="14361" y="5745"/>
                      <a:pt x="14361" y="5834"/>
                    </a:cubicBezTo>
                    <a:cubicBezTo>
                      <a:pt x="14361" y="6060"/>
                      <a:pt x="14436" y="6285"/>
                      <a:pt x="14587" y="6486"/>
                    </a:cubicBezTo>
                    <a:cubicBezTo>
                      <a:pt x="14662" y="6586"/>
                      <a:pt x="14762" y="6636"/>
                      <a:pt x="14862" y="6712"/>
                    </a:cubicBezTo>
                    <a:cubicBezTo>
                      <a:pt x="14937" y="6737"/>
                      <a:pt x="14988" y="6762"/>
                      <a:pt x="15013" y="6812"/>
                    </a:cubicBezTo>
                    <a:cubicBezTo>
                      <a:pt x="15063" y="6862"/>
                      <a:pt x="15038" y="7062"/>
                      <a:pt x="15013" y="7138"/>
                    </a:cubicBezTo>
                    <a:cubicBezTo>
                      <a:pt x="15013" y="7188"/>
                      <a:pt x="15013" y="7213"/>
                      <a:pt x="15013" y="7263"/>
                    </a:cubicBezTo>
                    <a:cubicBezTo>
                      <a:pt x="15013" y="7263"/>
                      <a:pt x="14988" y="7288"/>
                      <a:pt x="14988" y="7313"/>
                    </a:cubicBezTo>
                    <a:cubicBezTo>
                      <a:pt x="14787" y="7313"/>
                      <a:pt x="14587" y="7288"/>
                      <a:pt x="14336" y="7263"/>
                    </a:cubicBezTo>
                    <a:cubicBezTo>
                      <a:pt x="14386" y="7238"/>
                      <a:pt x="14411" y="7213"/>
                      <a:pt x="14436" y="7188"/>
                    </a:cubicBezTo>
                    <a:cubicBezTo>
                      <a:pt x="14536" y="7062"/>
                      <a:pt x="14561" y="6887"/>
                      <a:pt x="14536" y="6712"/>
                    </a:cubicBezTo>
                    <a:cubicBezTo>
                      <a:pt x="14511" y="6561"/>
                      <a:pt x="14461" y="6436"/>
                      <a:pt x="14411" y="6311"/>
                    </a:cubicBezTo>
                    <a:cubicBezTo>
                      <a:pt x="14393" y="6274"/>
                      <a:pt x="14361" y="6251"/>
                      <a:pt x="14316" y="6251"/>
                    </a:cubicBezTo>
                    <a:cubicBezTo>
                      <a:pt x="14299" y="6251"/>
                      <a:pt x="14281" y="6254"/>
                      <a:pt x="14261" y="6260"/>
                    </a:cubicBezTo>
                    <a:cubicBezTo>
                      <a:pt x="14211" y="6260"/>
                      <a:pt x="14186" y="6336"/>
                      <a:pt x="14211" y="6386"/>
                    </a:cubicBezTo>
                    <a:cubicBezTo>
                      <a:pt x="14261" y="6511"/>
                      <a:pt x="14311" y="6636"/>
                      <a:pt x="14311" y="6737"/>
                    </a:cubicBezTo>
                    <a:cubicBezTo>
                      <a:pt x="14336" y="6812"/>
                      <a:pt x="14336" y="6937"/>
                      <a:pt x="14261" y="7037"/>
                    </a:cubicBezTo>
                    <a:cubicBezTo>
                      <a:pt x="14219" y="7099"/>
                      <a:pt x="14144" y="7144"/>
                      <a:pt x="14077" y="7144"/>
                    </a:cubicBezTo>
                    <a:cubicBezTo>
                      <a:pt x="14063" y="7144"/>
                      <a:pt x="14048" y="7142"/>
                      <a:pt x="14035" y="7138"/>
                    </a:cubicBezTo>
                    <a:lnTo>
                      <a:pt x="13835" y="6737"/>
                    </a:lnTo>
                    <a:cubicBezTo>
                      <a:pt x="13835" y="6712"/>
                      <a:pt x="13835" y="6712"/>
                      <a:pt x="13835" y="6712"/>
                    </a:cubicBezTo>
                    <a:cubicBezTo>
                      <a:pt x="14010" y="6636"/>
                      <a:pt x="14060" y="6411"/>
                      <a:pt x="14035" y="6235"/>
                    </a:cubicBezTo>
                    <a:cubicBezTo>
                      <a:pt x="13985" y="6060"/>
                      <a:pt x="13860" y="5910"/>
                      <a:pt x="13759" y="5784"/>
                    </a:cubicBezTo>
                    <a:cubicBezTo>
                      <a:pt x="13731" y="5770"/>
                      <a:pt x="13693" y="5755"/>
                      <a:pt x="13657" y="5755"/>
                    </a:cubicBezTo>
                    <a:cubicBezTo>
                      <a:pt x="13631" y="5755"/>
                      <a:pt x="13605" y="5763"/>
                      <a:pt x="13584" y="5784"/>
                    </a:cubicBezTo>
                    <a:cubicBezTo>
                      <a:pt x="13534" y="5834"/>
                      <a:pt x="13534" y="5910"/>
                      <a:pt x="13584" y="5935"/>
                    </a:cubicBezTo>
                    <a:cubicBezTo>
                      <a:pt x="13684" y="6035"/>
                      <a:pt x="13785" y="6160"/>
                      <a:pt x="13810" y="6285"/>
                    </a:cubicBezTo>
                    <a:cubicBezTo>
                      <a:pt x="13835" y="6361"/>
                      <a:pt x="13810" y="6486"/>
                      <a:pt x="13734" y="6536"/>
                    </a:cubicBezTo>
                    <a:lnTo>
                      <a:pt x="13358" y="5759"/>
                    </a:lnTo>
                    <a:cubicBezTo>
                      <a:pt x="13340" y="5722"/>
                      <a:pt x="13295" y="5699"/>
                      <a:pt x="13252" y="5699"/>
                    </a:cubicBezTo>
                    <a:cubicBezTo>
                      <a:pt x="13237" y="5699"/>
                      <a:pt x="13222" y="5702"/>
                      <a:pt x="13208" y="5709"/>
                    </a:cubicBezTo>
                    <a:cubicBezTo>
                      <a:pt x="13158" y="5734"/>
                      <a:pt x="13133" y="5809"/>
                      <a:pt x="13158" y="5859"/>
                    </a:cubicBezTo>
                    <a:lnTo>
                      <a:pt x="13258" y="6060"/>
                    </a:lnTo>
                    <a:cubicBezTo>
                      <a:pt x="13233" y="6072"/>
                      <a:pt x="13208" y="6079"/>
                      <a:pt x="13186" y="6079"/>
                    </a:cubicBezTo>
                    <a:cubicBezTo>
                      <a:pt x="13164" y="6079"/>
                      <a:pt x="13145" y="6072"/>
                      <a:pt x="13133" y="6060"/>
                    </a:cubicBezTo>
                    <a:cubicBezTo>
                      <a:pt x="13058" y="6035"/>
                      <a:pt x="13008" y="5985"/>
                      <a:pt x="13008" y="5910"/>
                    </a:cubicBezTo>
                    <a:cubicBezTo>
                      <a:pt x="13008" y="5859"/>
                      <a:pt x="12957" y="5809"/>
                      <a:pt x="12882" y="5809"/>
                    </a:cubicBezTo>
                    <a:cubicBezTo>
                      <a:pt x="12832" y="5809"/>
                      <a:pt x="12782" y="5884"/>
                      <a:pt x="12782" y="5935"/>
                    </a:cubicBezTo>
                    <a:cubicBezTo>
                      <a:pt x="12807" y="6085"/>
                      <a:pt x="12907" y="6210"/>
                      <a:pt x="13033" y="6260"/>
                    </a:cubicBezTo>
                    <a:cubicBezTo>
                      <a:pt x="13083" y="6285"/>
                      <a:pt x="13139" y="6298"/>
                      <a:pt x="13196" y="6298"/>
                    </a:cubicBezTo>
                    <a:cubicBezTo>
                      <a:pt x="13252" y="6298"/>
                      <a:pt x="13308" y="6285"/>
                      <a:pt x="13358" y="6260"/>
                    </a:cubicBezTo>
                    <a:lnTo>
                      <a:pt x="13810" y="7213"/>
                    </a:lnTo>
                    <a:cubicBezTo>
                      <a:pt x="13759" y="7188"/>
                      <a:pt x="13684" y="7188"/>
                      <a:pt x="13634" y="7188"/>
                    </a:cubicBezTo>
                    <a:cubicBezTo>
                      <a:pt x="13584" y="7138"/>
                      <a:pt x="13534" y="7087"/>
                      <a:pt x="13509" y="7037"/>
                    </a:cubicBezTo>
                    <a:cubicBezTo>
                      <a:pt x="13490" y="7001"/>
                      <a:pt x="13445" y="6977"/>
                      <a:pt x="13403" y="6977"/>
                    </a:cubicBezTo>
                    <a:cubicBezTo>
                      <a:pt x="13387" y="6977"/>
                      <a:pt x="13372" y="6981"/>
                      <a:pt x="13358" y="6987"/>
                    </a:cubicBezTo>
                    <a:cubicBezTo>
                      <a:pt x="13308" y="7012"/>
                      <a:pt x="13283" y="7062"/>
                      <a:pt x="13308" y="7113"/>
                    </a:cubicBezTo>
                    <a:cubicBezTo>
                      <a:pt x="13158" y="7087"/>
                      <a:pt x="13033" y="7062"/>
                      <a:pt x="12882" y="7037"/>
                    </a:cubicBezTo>
                    <a:cubicBezTo>
                      <a:pt x="12932" y="6962"/>
                      <a:pt x="12957" y="6862"/>
                      <a:pt x="12932" y="6787"/>
                    </a:cubicBezTo>
                    <a:cubicBezTo>
                      <a:pt x="12932" y="6712"/>
                      <a:pt x="12882" y="6661"/>
                      <a:pt x="12832" y="6661"/>
                    </a:cubicBezTo>
                    <a:cubicBezTo>
                      <a:pt x="12757" y="6661"/>
                      <a:pt x="12707" y="6712"/>
                      <a:pt x="12732" y="6787"/>
                    </a:cubicBezTo>
                    <a:cubicBezTo>
                      <a:pt x="12732" y="6862"/>
                      <a:pt x="12707" y="6912"/>
                      <a:pt x="12657" y="6987"/>
                    </a:cubicBezTo>
                    <a:cubicBezTo>
                      <a:pt x="12607" y="6987"/>
                      <a:pt x="12582" y="6962"/>
                      <a:pt x="12531" y="6962"/>
                    </a:cubicBezTo>
                    <a:lnTo>
                      <a:pt x="12481" y="6035"/>
                    </a:lnTo>
                    <a:cubicBezTo>
                      <a:pt x="12607" y="6010"/>
                      <a:pt x="12707" y="5960"/>
                      <a:pt x="12782" y="5884"/>
                    </a:cubicBezTo>
                    <a:cubicBezTo>
                      <a:pt x="12857" y="5784"/>
                      <a:pt x="12882" y="5609"/>
                      <a:pt x="12832" y="5458"/>
                    </a:cubicBezTo>
                    <a:cubicBezTo>
                      <a:pt x="12814" y="5422"/>
                      <a:pt x="12782" y="5398"/>
                      <a:pt x="12737" y="5398"/>
                    </a:cubicBezTo>
                    <a:cubicBezTo>
                      <a:pt x="12720" y="5398"/>
                      <a:pt x="12702" y="5402"/>
                      <a:pt x="12682" y="5408"/>
                    </a:cubicBezTo>
                    <a:cubicBezTo>
                      <a:pt x="12632" y="5433"/>
                      <a:pt x="12607" y="5509"/>
                      <a:pt x="12632" y="5559"/>
                    </a:cubicBezTo>
                    <a:cubicBezTo>
                      <a:pt x="12657" y="5609"/>
                      <a:pt x="12657" y="5684"/>
                      <a:pt x="12607" y="5734"/>
                    </a:cubicBezTo>
                    <a:cubicBezTo>
                      <a:pt x="12582" y="5784"/>
                      <a:pt x="12531" y="5809"/>
                      <a:pt x="12481" y="5809"/>
                    </a:cubicBezTo>
                    <a:lnTo>
                      <a:pt x="12481" y="5559"/>
                    </a:lnTo>
                    <a:cubicBezTo>
                      <a:pt x="12481" y="5509"/>
                      <a:pt x="12431" y="5458"/>
                      <a:pt x="12356" y="5458"/>
                    </a:cubicBezTo>
                    <a:cubicBezTo>
                      <a:pt x="12306" y="5458"/>
                      <a:pt x="12256" y="5509"/>
                      <a:pt x="12256" y="5584"/>
                    </a:cubicBezTo>
                    <a:lnTo>
                      <a:pt x="12281" y="6436"/>
                    </a:lnTo>
                    <a:cubicBezTo>
                      <a:pt x="12206" y="6436"/>
                      <a:pt x="12130" y="6336"/>
                      <a:pt x="12105" y="6260"/>
                    </a:cubicBezTo>
                    <a:cubicBezTo>
                      <a:pt x="12080" y="6135"/>
                      <a:pt x="12105" y="5985"/>
                      <a:pt x="12130" y="5859"/>
                    </a:cubicBezTo>
                    <a:cubicBezTo>
                      <a:pt x="12155" y="5784"/>
                      <a:pt x="12105" y="5734"/>
                      <a:pt x="12055" y="5709"/>
                    </a:cubicBezTo>
                    <a:cubicBezTo>
                      <a:pt x="12005" y="5709"/>
                      <a:pt x="11930" y="5734"/>
                      <a:pt x="11930" y="5809"/>
                    </a:cubicBezTo>
                    <a:cubicBezTo>
                      <a:pt x="11880" y="5935"/>
                      <a:pt x="11830" y="6135"/>
                      <a:pt x="11880" y="6311"/>
                    </a:cubicBezTo>
                    <a:cubicBezTo>
                      <a:pt x="11930" y="6486"/>
                      <a:pt x="12080" y="6661"/>
                      <a:pt x="12281" y="6661"/>
                    </a:cubicBezTo>
                    <a:lnTo>
                      <a:pt x="12306" y="6912"/>
                    </a:lnTo>
                    <a:cubicBezTo>
                      <a:pt x="12155" y="6862"/>
                      <a:pt x="11980" y="6837"/>
                      <a:pt x="11830" y="6787"/>
                    </a:cubicBezTo>
                    <a:cubicBezTo>
                      <a:pt x="11830" y="6712"/>
                      <a:pt x="11805" y="6636"/>
                      <a:pt x="11805" y="6536"/>
                    </a:cubicBezTo>
                    <a:cubicBezTo>
                      <a:pt x="11805" y="6486"/>
                      <a:pt x="11729" y="6436"/>
                      <a:pt x="11679" y="6436"/>
                    </a:cubicBezTo>
                    <a:cubicBezTo>
                      <a:pt x="11604" y="6461"/>
                      <a:pt x="11579" y="6511"/>
                      <a:pt x="11579" y="6561"/>
                    </a:cubicBezTo>
                    <a:cubicBezTo>
                      <a:pt x="11579" y="6611"/>
                      <a:pt x="11579" y="6686"/>
                      <a:pt x="11604" y="6737"/>
                    </a:cubicBezTo>
                    <a:cubicBezTo>
                      <a:pt x="9399" y="6160"/>
                      <a:pt x="6842" y="5233"/>
                      <a:pt x="4687" y="4406"/>
                    </a:cubicBezTo>
                    <a:cubicBezTo>
                      <a:pt x="4712" y="4306"/>
                      <a:pt x="4712" y="4180"/>
                      <a:pt x="4737" y="4055"/>
                    </a:cubicBezTo>
                    <a:cubicBezTo>
                      <a:pt x="4737" y="4030"/>
                      <a:pt x="4737" y="4005"/>
                      <a:pt x="4737" y="3980"/>
                    </a:cubicBezTo>
                    <a:cubicBezTo>
                      <a:pt x="4737" y="3905"/>
                      <a:pt x="4737" y="3829"/>
                      <a:pt x="4737" y="3754"/>
                    </a:cubicBezTo>
                    <a:cubicBezTo>
                      <a:pt x="4787" y="3754"/>
                      <a:pt x="4837" y="3779"/>
                      <a:pt x="4887" y="3779"/>
                    </a:cubicBezTo>
                    <a:cubicBezTo>
                      <a:pt x="4937" y="3754"/>
                      <a:pt x="5013" y="3754"/>
                      <a:pt x="5063" y="3729"/>
                    </a:cubicBezTo>
                    <a:cubicBezTo>
                      <a:pt x="5188" y="3654"/>
                      <a:pt x="5313" y="3529"/>
                      <a:pt x="5363" y="3353"/>
                    </a:cubicBezTo>
                    <a:cubicBezTo>
                      <a:pt x="5414" y="3228"/>
                      <a:pt x="5439" y="3077"/>
                      <a:pt x="5439" y="2927"/>
                    </a:cubicBezTo>
                    <a:cubicBezTo>
                      <a:pt x="5439" y="2877"/>
                      <a:pt x="5414" y="2827"/>
                      <a:pt x="5338" y="2827"/>
                    </a:cubicBezTo>
                    <a:cubicBezTo>
                      <a:pt x="5329" y="2822"/>
                      <a:pt x="5321" y="2820"/>
                      <a:pt x="5312" y="2820"/>
                    </a:cubicBezTo>
                    <a:cubicBezTo>
                      <a:pt x="5271" y="2820"/>
                      <a:pt x="5234" y="2865"/>
                      <a:pt x="5213" y="2927"/>
                    </a:cubicBezTo>
                    <a:cubicBezTo>
                      <a:pt x="5213" y="3052"/>
                      <a:pt x="5188" y="3178"/>
                      <a:pt x="5163" y="3278"/>
                    </a:cubicBezTo>
                    <a:cubicBezTo>
                      <a:pt x="5138" y="3353"/>
                      <a:pt x="5088" y="3453"/>
                      <a:pt x="4962" y="3529"/>
                    </a:cubicBezTo>
                    <a:cubicBezTo>
                      <a:pt x="4931" y="3539"/>
                      <a:pt x="4896" y="3545"/>
                      <a:pt x="4861" y="3545"/>
                    </a:cubicBezTo>
                    <a:cubicBezTo>
                      <a:pt x="4813" y="3545"/>
                      <a:pt x="4766" y="3533"/>
                      <a:pt x="4737" y="3504"/>
                    </a:cubicBezTo>
                    <a:cubicBezTo>
                      <a:pt x="4712" y="3504"/>
                      <a:pt x="4712" y="3504"/>
                      <a:pt x="4712" y="3478"/>
                    </a:cubicBezTo>
                    <a:lnTo>
                      <a:pt x="4737" y="3027"/>
                    </a:lnTo>
                    <a:cubicBezTo>
                      <a:pt x="4937" y="3027"/>
                      <a:pt x="5088" y="2852"/>
                      <a:pt x="5138" y="2676"/>
                    </a:cubicBezTo>
                    <a:cubicBezTo>
                      <a:pt x="5188" y="2501"/>
                      <a:pt x="5138" y="2326"/>
                      <a:pt x="5088" y="2175"/>
                    </a:cubicBezTo>
                    <a:cubicBezTo>
                      <a:pt x="5088" y="2119"/>
                      <a:pt x="5045" y="2091"/>
                      <a:pt x="5003" y="2091"/>
                    </a:cubicBezTo>
                    <a:cubicBezTo>
                      <a:pt x="4989" y="2091"/>
                      <a:pt x="4975" y="2094"/>
                      <a:pt x="4962" y="2100"/>
                    </a:cubicBezTo>
                    <a:cubicBezTo>
                      <a:pt x="4887" y="2100"/>
                      <a:pt x="4862" y="2175"/>
                      <a:pt x="4887" y="2225"/>
                    </a:cubicBezTo>
                    <a:cubicBezTo>
                      <a:pt x="4912" y="2351"/>
                      <a:pt x="4937" y="2501"/>
                      <a:pt x="4912" y="2626"/>
                    </a:cubicBezTo>
                    <a:cubicBezTo>
                      <a:pt x="4887" y="2727"/>
                      <a:pt x="4812" y="2802"/>
                      <a:pt x="4737" y="2802"/>
                    </a:cubicBezTo>
                    <a:lnTo>
                      <a:pt x="4762" y="1950"/>
                    </a:lnTo>
                    <a:cubicBezTo>
                      <a:pt x="4762" y="1899"/>
                      <a:pt x="4712" y="1849"/>
                      <a:pt x="4662" y="1849"/>
                    </a:cubicBezTo>
                    <a:cubicBezTo>
                      <a:pt x="4586" y="1849"/>
                      <a:pt x="4536" y="1874"/>
                      <a:pt x="4536" y="1950"/>
                    </a:cubicBezTo>
                    <a:lnTo>
                      <a:pt x="4536" y="2175"/>
                    </a:lnTo>
                    <a:cubicBezTo>
                      <a:pt x="4486" y="2175"/>
                      <a:pt x="4436" y="2150"/>
                      <a:pt x="4411" y="2125"/>
                    </a:cubicBezTo>
                    <a:cubicBezTo>
                      <a:pt x="4361" y="2075"/>
                      <a:pt x="4361" y="2000"/>
                      <a:pt x="4386" y="1950"/>
                    </a:cubicBezTo>
                    <a:cubicBezTo>
                      <a:pt x="4411" y="1874"/>
                      <a:pt x="4386" y="1824"/>
                      <a:pt x="4311" y="1799"/>
                    </a:cubicBezTo>
                    <a:cubicBezTo>
                      <a:pt x="4297" y="1793"/>
                      <a:pt x="4284" y="1789"/>
                      <a:pt x="4271" y="1789"/>
                    </a:cubicBezTo>
                    <a:cubicBezTo>
                      <a:pt x="4236" y="1789"/>
                      <a:pt x="4204" y="1813"/>
                      <a:pt x="4185" y="1849"/>
                    </a:cubicBezTo>
                    <a:cubicBezTo>
                      <a:pt x="4110" y="2000"/>
                      <a:pt x="4135" y="2150"/>
                      <a:pt x="4236" y="2275"/>
                    </a:cubicBezTo>
                    <a:cubicBezTo>
                      <a:pt x="4311" y="2351"/>
                      <a:pt x="4411" y="2401"/>
                      <a:pt x="4536" y="2401"/>
                    </a:cubicBezTo>
                    <a:lnTo>
                      <a:pt x="4486" y="3478"/>
                    </a:lnTo>
                    <a:cubicBezTo>
                      <a:pt x="4461" y="3478"/>
                      <a:pt x="4411" y="3453"/>
                      <a:pt x="4386" y="3428"/>
                    </a:cubicBezTo>
                    <a:cubicBezTo>
                      <a:pt x="4336" y="3353"/>
                      <a:pt x="4311" y="3253"/>
                      <a:pt x="4311" y="3178"/>
                    </a:cubicBezTo>
                    <a:cubicBezTo>
                      <a:pt x="4311" y="3103"/>
                      <a:pt x="4261" y="3052"/>
                      <a:pt x="4185" y="3052"/>
                    </a:cubicBezTo>
                    <a:cubicBezTo>
                      <a:pt x="4135" y="3052"/>
                      <a:pt x="4085" y="3103"/>
                      <a:pt x="4085" y="3153"/>
                    </a:cubicBezTo>
                    <a:cubicBezTo>
                      <a:pt x="4085" y="3303"/>
                      <a:pt x="4135" y="3453"/>
                      <a:pt x="4236" y="3554"/>
                    </a:cubicBezTo>
                    <a:cubicBezTo>
                      <a:pt x="4286" y="3629"/>
                      <a:pt x="4336" y="3654"/>
                      <a:pt x="4411" y="3704"/>
                    </a:cubicBezTo>
                    <a:cubicBezTo>
                      <a:pt x="4436" y="3704"/>
                      <a:pt x="4486" y="3729"/>
                      <a:pt x="4511" y="3754"/>
                    </a:cubicBezTo>
                    <a:cubicBezTo>
                      <a:pt x="4536" y="3779"/>
                      <a:pt x="4511" y="3905"/>
                      <a:pt x="4511" y="3955"/>
                    </a:cubicBezTo>
                    <a:cubicBezTo>
                      <a:pt x="4511" y="3980"/>
                      <a:pt x="4511" y="4005"/>
                      <a:pt x="4511" y="4030"/>
                    </a:cubicBezTo>
                    <a:cubicBezTo>
                      <a:pt x="4486" y="4130"/>
                      <a:pt x="4486" y="4230"/>
                      <a:pt x="4461" y="4331"/>
                    </a:cubicBezTo>
                    <a:cubicBezTo>
                      <a:pt x="4035" y="4180"/>
                      <a:pt x="3634" y="4005"/>
                      <a:pt x="3258" y="3854"/>
                    </a:cubicBezTo>
                    <a:cubicBezTo>
                      <a:pt x="3308" y="3854"/>
                      <a:pt x="3358" y="3854"/>
                      <a:pt x="3409" y="3829"/>
                    </a:cubicBezTo>
                    <a:cubicBezTo>
                      <a:pt x="3534" y="3754"/>
                      <a:pt x="3659" y="3654"/>
                      <a:pt x="3709" y="3529"/>
                    </a:cubicBezTo>
                    <a:cubicBezTo>
                      <a:pt x="3734" y="3478"/>
                      <a:pt x="3734" y="3403"/>
                      <a:pt x="3659" y="3378"/>
                    </a:cubicBezTo>
                    <a:cubicBezTo>
                      <a:pt x="3646" y="3371"/>
                      <a:pt x="3631" y="3368"/>
                      <a:pt x="3615" y="3368"/>
                    </a:cubicBezTo>
                    <a:cubicBezTo>
                      <a:pt x="3572" y="3368"/>
                      <a:pt x="3527" y="3392"/>
                      <a:pt x="3509" y="3428"/>
                    </a:cubicBezTo>
                    <a:cubicBezTo>
                      <a:pt x="3484" y="3504"/>
                      <a:pt x="3409" y="3579"/>
                      <a:pt x="3308" y="3604"/>
                    </a:cubicBezTo>
                    <a:cubicBezTo>
                      <a:pt x="3283" y="3629"/>
                      <a:pt x="3233" y="3629"/>
                      <a:pt x="3208" y="3629"/>
                    </a:cubicBezTo>
                    <a:lnTo>
                      <a:pt x="3659" y="2651"/>
                    </a:lnTo>
                    <a:cubicBezTo>
                      <a:pt x="3709" y="2676"/>
                      <a:pt x="3766" y="2689"/>
                      <a:pt x="3822" y="2689"/>
                    </a:cubicBezTo>
                    <a:cubicBezTo>
                      <a:pt x="3878" y="2689"/>
                      <a:pt x="3935" y="2676"/>
                      <a:pt x="3985" y="2651"/>
                    </a:cubicBezTo>
                    <a:cubicBezTo>
                      <a:pt x="4110" y="2601"/>
                      <a:pt x="4211" y="2476"/>
                      <a:pt x="4236" y="2326"/>
                    </a:cubicBezTo>
                    <a:cubicBezTo>
                      <a:pt x="4236" y="2250"/>
                      <a:pt x="4185" y="2200"/>
                      <a:pt x="4135" y="2200"/>
                    </a:cubicBezTo>
                    <a:cubicBezTo>
                      <a:pt x="4060" y="2200"/>
                      <a:pt x="4010" y="2250"/>
                      <a:pt x="4010" y="2300"/>
                    </a:cubicBezTo>
                    <a:cubicBezTo>
                      <a:pt x="4010" y="2376"/>
                      <a:pt x="3960" y="2426"/>
                      <a:pt x="3885" y="2451"/>
                    </a:cubicBezTo>
                    <a:cubicBezTo>
                      <a:pt x="3872" y="2463"/>
                      <a:pt x="3853" y="2470"/>
                      <a:pt x="3831" y="2470"/>
                    </a:cubicBezTo>
                    <a:cubicBezTo>
                      <a:pt x="3810" y="2470"/>
                      <a:pt x="3784" y="2463"/>
                      <a:pt x="3759" y="2451"/>
                    </a:cubicBezTo>
                    <a:lnTo>
                      <a:pt x="3860" y="2250"/>
                    </a:lnTo>
                    <a:cubicBezTo>
                      <a:pt x="3885" y="2175"/>
                      <a:pt x="3860" y="2125"/>
                      <a:pt x="3810" y="2100"/>
                    </a:cubicBezTo>
                    <a:cubicBezTo>
                      <a:pt x="3791" y="2091"/>
                      <a:pt x="3769" y="2085"/>
                      <a:pt x="3748" y="2085"/>
                    </a:cubicBezTo>
                    <a:cubicBezTo>
                      <a:pt x="3711" y="2085"/>
                      <a:pt x="3675" y="2102"/>
                      <a:pt x="3659" y="2150"/>
                    </a:cubicBezTo>
                    <a:lnTo>
                      <a:pt x="3283" y="2927"/>
                    </a:lnTo>
                    <a:cubicBezTo>
                      <a:pt x="3233" y="2877"/>
                      <a:pt x="3183" y="2752"/>
                      <a:pt x="3208" y="2676"/>
                    </a:cubicBezTo>
                    <a:cubicBezTo>
                      <a:pt x="3233" y="2551"/>
                      <a:pt x="3333" y="2426"/>
                      <a:pt x="3434" y="2326"/>
                    </a:cubicBezTo>
                    <a:cubicBezTo>
                      <a:pt x="3484" y="2275"/>
                      <a:pt x="3459" y="2225"/>
                      <a:pt x="3434" y="2175"/>
                    </a:cubicBezTo>
                    <a:cubicBezTo>
                      <a:pt x="3412" y="2154"/>
                      <a:pt x="3387" y="2146"/>
                      <a:pt x="3360" y="2146"/>
                    </a:cubicBezTo>
                    <a:cubicBezTo>
                      <a:pt x="3324" y="2146"/>
                      <a:pt x="3287" y="2161"/>
                      <a:pt x="3258" y="2175"/>
                    </a:cubicBezTo>
                    <a:cubicBezTo>
                      <a:pt x="3158" y="2300"/>
                      <a:pt x="3033" y="2451"/>
                      <a:pt x="3008" y="2626"/>
                    </a:cubicBezTo>
                    <a:cubicBezTo>
                      <a:pt x="2957" y="2802"/>
                      <a:pt x="3008" y="3027"/>
                      <a:pt x="3183" y="3103"/>
                    </a:cubicBezTo>
                    <a:cubicBezTo>
                      <a:pt x="3183" y="3128"/>
                      <a:pt x="3183" y="3128"/>
                      <a:pt x="3183" y="3128"/>
                    </a:cubicBezTo>
                    <a:lnTo>
                      <a:pt x="3008" y="3529"/>
                    </a:lnTo>
                    <a:lnTo>
                      <a:pt x="2982" y="3529"/>
                    </a:lnTo>
                    <a:cubicBezTo>
                      <a:pt x="2964" y="3535"/>
                      <a:pt x="2945" y="3538"/>
                      <a:pt x="2926" y="3538"/>
                    </a:cubicBezTo>
                    <a:cubicBezTo>
                      <a:pt x="2870" y="3538"/>
                      <a:pt x="2813" y="3510"/>
                      <a:pt x="2757" y="3453"/>
                    </a:cubicBezTo>
                    <a:cubicBezTo>
                      <a:pt x="2682" y="3353"/>
                      <a:pt x="2707" y="3203"/>
                      <a:pt x="2707" y="3153"/>
                    </a:cubicBezTo>
                    <a:cubicBezTo>
                      <a:pt x="2707" y="3027"/>
                      <a:pt x="2757" y="2902"/>
                      <a:pt x="2807" y="2802"/>
                    </a:cubicBezTo>
                    <a:cubicBezTo>
                      <a:pt x="2832" y="2727"/>
                      <a:pt x="2807" y="2676"/>
                      <a:pt x="2757" y="2651"/>
                    </a:cubicBezTo>
                    <a:cubicBezTo>
                      <a:pt x="2737" y="2645"/>
                      <a:pt x="2718" y="2642"/>
                      <a:pt x="2702" y="2642"/>
                    </a:cubicBezTo>
                    <a:cubicBezTo>
                      <a:pt x="2657" y="2642"/>
                      <a:pt x="2625" y="2665"/>
                      <a:pt x="2607" y="2701"/>
                    </a:cubicBezTo>
                    <a:cubicBezTo>
                      <a:pt x="2556" y="2827"/>
                      <a:pt x="2506" y="2977"/>
                      <a:pt x="2481" y="3128"/>
                    </a:cubicBezTo>
                    <a:cubicBezTo>
                      <a:pt x="2457" y="3298"/>
                      <a:pt x="2504" y="3445"/>
                      <a:pt x="2575" y="3568"/>
                    </a:cubicBezTo>
                    <a:lnTo>
                      <a:pt x="2575" y="3568"/>
                    </a:lnTo>
                    <a:cubicBezTo>
                      <a:pt x="2362" y="3497"/>
                      <a:pt x="2171" y="3425"/>
                      <a:pt x="1980" y="3353"/>
                    </a:cubicBezTo>
                    <a:cubicBezTo>
                      <a:pt x="1980" y="3278"/>
                      <a:pt x="1980" y="3228"/>
                      <a:pt x="2005" y="3203"/>
                    </a:cubicBezTo>
                    <a:cubicBezTo>
                      <a:pt x="2030" y="3178"/>
                      <a:pt x="2080" y="3128"/>
                      <a:pt x="2155" y="3103"/>
                    </a:cubicBezTo>
                    <a:cubicBezTo>
                      <a:pt x="2256" y="3052"/>
                      <a:pt x="2356" y="2977"/>
                      <a:pt x="2456" y="2877"/>
                    </a:cubicBezTo>
                    <a:cubicBezTo>
                      <a:pt x="2581" y="2676"/>
                      <a:pt x="2657" y="2451"/>
                      <a:pt x="2657" y="2225"/>
                    </a:cubicBezTo>
                    <a:cubicBezTo>
                      <a:pt x="2657" y="2125"/>
                      <a:pt x="2556" y="2050"/>
                      <a:pt x="2456" y="2050"/>
                    </a:cubicBezTo>
                    <a:cubicBezTo>
                      <a:pt x="2356" y="2050"/>
                      <a:pt x="2281" y="2150"/>
                      <a:pt x="2306" y="2250"/>
                    </a:cubicBezTo>
                    <a:cubicBezTo>
                      <a:pt x="2306" y="2376"/>
                      <a:pt x="2256" y="2526"/>
                      <a:pt x="2155" y="2651"/>
                    </a:cubicBezTo>
                    <a:cubicBezTo>
                      <a:pt x="2130" y="2701"/>
                      <a:pt x="2055" y="2752"/>
                      <a:pt x="2005" y="2777"/>
                    </a:cubicBezTo>
                    <a:lnTo>
                      <a:pt x="1880" y="1022"/>
                    </a:lnTo>
                    <a:cubicBezTo>
                      <a:pt x="2055" y="997"/>
                      <a:pt x="2231" y="922"/>
                      <a:pt x="2331" y="797"/>
                    </a:cubicBezTo>
                    <a:cubicBezTo>
                      <a:pt x="2481" y="596"/>
                      <a:pt x="2531" y="321"/>
                      <a:pt x="2431" y="120"/>
                    </a:cubicBezTo>
                    <a:cubicBezTo>
                      <a:pt x="2394" y="47"/>
                      <a:pt x="2331" y="0"/>
                      <a:pt x="22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42" name="Google Shape;142;p58"/>
          <p:cNvSpPr txBox="1"/>
          <p:nvPr>
            <p:ph type="title"/>
          </p:nvPr>
        </p:nvSpPr>
        <p:spPr>
          <a:xfrm>
            <a:off x="4941500" y="1474838"/>
            <a:ext cx="3489600" cy="8235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500"/>
              <a:buNone/>
              <a:defRPr sz="45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43" name="Google Shape;143;p58"/>
          <p:cNvSpPr txBox="1"/>
          <p:nvPr>
            <p:ph idx="1" type="subTitle"/>
          </p:nvPr>
        </p:nvSpPr>
        <p:spPr>
          <a:xfrm>
            <a:off x="4941225" y="2298563"/>
            <a:ext cx="3489600" cy="1370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4" name="Shape 144"/>
        <p:cNvGrpSpPr/>
        <p:nvPr/>
      </p:nvGrpSpPr>
      <p:grpSpPr>
        <a:xfrm>
          <a:off x="0" y="0"/>
          <a:ext cx="0" cy="0"/>
          <a:chOff x="0" y="0"/>
          <a:chExt cx="0" cy="0"/>
        </a:xfrm>
      </p:grpSpPr>
      <p:grpSp>
        <p:nvGrpSpPr>
          <p:cNvPr id="145" name="Google Shape;145;p55"/>
          <p:cNvGrpSpPr/>
          <p:nvPr/>
        </p:nvGrpSpPr>
        <p:grpSpPr>
          <a:xfrm>
            <a:off x="-397025" y="3599157"/>
            <a:ext cx="9926929" cy="1669453"/>
            <a:chOff x="-397025" y="3599157"/>
            <a:chExt cx="9926929" cy="1669453"/>
          </a:xfrm>
        </p:grpSpPr>
        <p:grpSp>
          <p:nvGrpSpPr>
            <p:cNvPr id="146" name="Google Shape;146;p55"/>
            <p:cNvGrpSpPr/>
            <p:nvPr/>
          </p:nvGrpSpPr>
          <p:grpSpPr>
            <a:xfrm>
              <a:off x="-397025" y="3939588"/>
              <a:ext cx="9926929" cy="1329022"/>
              <a:chOff x="-397025" y="3385225"/>
              <a:chExt cx="9926929" cy="1329022"/>
            </a:xfrm>
          </p:grpSpPr>
          <p:sp>
            <p:nvSpPr>
              <p:cNvPr id="147" name="Google Shape;147;p55"/>
              <p:cNvSpPr/>
              <p:nvPr/>
            </p:nvSpPr>
            <p:spPr>
              <a:xfrm>
                <a:off x="-57100" y="3385225"/>
                <a:ext cx="9258217" cy="1329022"/>
              </a:xfrm>
              <a:custGeom>
                <a:rect b="b" l="l" r="r" t="t"/>
                <a:pathLst>
                  <a:path extrusionOk="0" h="58348" w="87044">
                    <a:moveTo>
                      <a:pt x="0" y="1"/>
                    </a:moveTo>
                    <a:lnTo>
                      <a:pt x="0" y="58347"/>
                    </a:lnTo>
                    <a:lnTo>
                      <a:pt x="87043" y="58347"/>
                    </a:lnTo>
                    <a:lnTo>
                      <a:pt x="87043" y="1"/>
                    </a:lnTo>
                    <a:close/>
                  </a:path>
                </a:pathLst>
              </a:custGeom>
              <a:solidFill>
                <a:srgbClr val="3AAE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55"/>
              <p:cNvSpPr/>
              <p:nvPr/>
            </p:nvSpPr>
            <p:spPr>
              <a:xfrm>
                <a:off x="4751530" y="3657713"/>
                <a:ext cx="1934570" cy="821904"/>
              </a:xfrm>
              <a:custGeom>
                <a:rect b="b" l="l" r="r" t="t"/>
                <a:pathLst>
                  <a:path extrusionOk="0" h="9967" w="23460">
                    <a:moveTo>
                      <a:pt x="13578" y="0"/>
                    </a:moveTo>
                    <a:cubicBezTo>
                      <a:pt x="13394" y="0"/>
                      <a:pt x="13212" y="19"/>
                      <a:pt x="13033" y="58"/>
                    </a:cubicBezTo>
                    <a:cubicBezTo>
                      <a:pt x="12883" y="83"/>
                      <a:pt x="12406" y="2289"/>
                      <a:pt x="12231" y="2414"/>
                    </a:cubicBezTo>
                    <a:cubicBezTo>
                      <a:pt x="11955" y="2589"/>
                      <a:pt x="11579" y="2790"/>
                      <a:pt x="11254" y="2815"/>
                    </a:cubicBezTo>
                    <a:cubicBezTo>
                      <a:pt x="11229" y="2817"/>
                      <a:pt x="11207" y="2817"/>
                      <a:pt x="11185" y="2817"/>
                    </a:cubicBezTo>
                    <a:cubicBezTo>
                      <a:pt x="10876" y="2817"/>
                      <a:pt x="10858" y="2653"/>
                      <a:pt x="10577" y="2489"/>
                    </a:cubicBezTo>
                    <a:cubicBezTo>
                      <a:pt x="10351" y="2314"/>
                      <a:pt x="10026" y="2264"/>
                      <a:pt x="9725" y="2264"/>
                    </a:cubicBezTo>
                    <a:cubicBezTo>
                      <a:pt x="9249" y="2264"/>
                      <a:pt x="8797" y="2439"/>
                      <a:pt x="8321" y="2514"/>
                    </a:cubicBezTo>
                    <a:cubicBezTo>
                      <a:pt x="8087" y="2563"/>
                      <a:pt x="7852" y="2585"/>
                      <a:pt x="7620" y="2585"/>
                    </a:cubicBezTo>
                    <a:cubicBezTo>
                      <a:pt x="7255" y="2585"/>
                      <a:pt x="6894" y="2531"/>
                      <a:pt x="6542" y="2439"/>
                    </a:cubicBezTo>
                    <a:cubicBezTo>
                      <a:pt x="6191" y="2351"/>
                      <a:pt x="5631" y="2015"/>
                      <a:pt x="5227" y="2015"/>
                    </a:cubicBezTo>
                    <a:cubicBezTo>
                      <a:pt x="5169" y="2015"/>
                      <a:pt x="5114" y="2022"/>
                      <a:pt x="5063" y="2038"/>
                    </a:cubicBezTo>
                    <a:cubicBezTo>
                      <a:pt x="4797" y="2135"/>
                      <a:pt x="4741" y="2465"/>
                      <a:pt x="4444" y="2465"/>
                    </a:cubicBezTo>
                    <a:cubicBezTo>
                      <a:pt x="4433" y="2465"/>
                      <a:pt x="4423" y="2465"/>
                      <a:pt x="4411" y="2464"/>
                    </a:cubicBezTo>
                    <a:cubicBezTo>
                      <a:pt x="4134" y="2464"/>
                      <a:pt x="3856" y="2336"/>
                      <a:pt x="3579" y="2336"/>
                    </a:cubicBezTo>
                    <a:cubicBezTo>
                      <a:pt x="3555" y="2336"/>
                      <a:pt x="3532" y="2337"/>
                      <a:pt x="3509" y="2339"/>
                    </a:cubicBezTo>
                    <a:cubicBezTo>
                      <a:pt x="3108" y="2389"/>
                      <a:pt x="2807" y="2765"/>
                      <a:pt x="2557" y="3091"/>
                    </a:cubicBezTo>
                    <a:cubicBezTo>
                      <a:pt x="1705" y="4218"/>
                      <a:pt x="853" y="5371"/>
                      <a:pt x="0" y="6499"/>
                    </a:cubicBezTo>
                    <a:cubicBezTo>
                      <a:pt x="1730" y="8329"/>
                      <a:pt x="4211" y="9181"/>
                      <a:pt x="6692" y="9532"/>
                    </a:cubicBezTo>
                    <a:cubicBezTo>
                      <a:pt x="8807" y="9815"/>
                      <a:pt x="10935" y="9967"/>
                      <a:pt x="13058" y="9967"/>
                    </a:cubicBezTo>
                    <a:cubicBezTo>
                      <a:pt x="16572" y="9967"/>
                      <a:pt x="20069" y="9551"/>
                      <a:pt x="23459" y="8630"/>
                    </a:cubicBezTo>
                    <a:cubicBezTo>
                      <a:pt x="22031" y="6850"/>
                      <a:pt x="20602" y="5046"/>
                      <a:pt x="19173" y="3241"/>
                    </a:cubicBezTo>
                    <a:cubicBezTo>
                      <a:pt x="18697" y="2640"/>
                      <a:pt x="18171" y="2013"/>
                      <a:pt x="17494" y="1612"/>
                    </a:cubicBezTo>
                    <a:cubicBezTo>
                      <a:pt x="16327" y="951"/>
                      <a:pt x="14908" y="0"/>
                      <a:pt x="135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55"/>
              <p:cNvSpPr/>
              <p:nvPr/>
            </p:nvSpPr>
            <p:spPr>
              <a:xfrm flipH="1">
                <a:off x="1488580" y="3527175"/>
                <a:ext cx="1934570" cy="821904"/>
              </a:xfrm>
              <a:custGeom>
                <a:rect b="b" l="l" r="r" t="t"/>
                <a:pathLst>
                  <a:path extrusionOk="0" h="9967" w="23460">
                    <a:moveTo>
                      <a:pt x="13578" y="0"/>
                    </a:moveTo>
                    <a:cubicBezTo>
                      <a:pt x="13394" y="0"/>
                      <a:pt x="13212" y="19"/>
                      <a:pt x="13033" y="58"/>
                    </a:cubicBezTo>
                    <a:cubicBezTo>
                      <a:pt x="12883" y="83"/>
                      <a:pt x="12406" y="2289"/>
                      <a:pt x="12231" y="2414"/>
                    </a:cubicBezTo>
                    <a:cubicBezTo>
                      <a:pt x="11955" y="2589"/>
                      <a:pt x="11579" y="2790"/>
                      <a:pt x="11254" y="2815"/>
                    </a:cubicBezTo>
                    <a:cubicBezTo>
                      <a:pt x="11229" y="2817"/>
                      <a:pt x="11207" y="2817"/>
                      <a:pt x="11185" y="2817"/>
                    </a:cubicBezTo>
                    <a:cubicBezTo>
                      <a:pt x="10876" y="2817"/>
                      <a:pt x="10858" y="2653"/>
                      <a:pt x="10577" y="2489"/>
                    </a:cubicBezTo>
                    <a:cubicBezTo>
                      <a:pt x="10351" y="2314"/>
                      <a:pt x="10026" y="2264"/>
                      <a:pt x="9725" y="2264"/>
                    </a:cubicBezTo>
                    <a:cubicBezTo>
                      <a:pt x="9249" y="2264"/>
                      <a:pt x="8797" y="2439"/>
                      <a:pt x="8321" y="2514"/>
                    </a:cubicBezTo>
                    <a:cubicBezTo>
                      <a:pt x="8087" y="2563"/>
                      <a:pt x="7852" y="2585"/>
                      <a:pt x="7620" y="2585"/>
                    </a:cubicBezTo>
                    <a:cubicBezTo>
                      <a:pt x="7255" y="2585"/>
                      <a:pt x="6894" y="2531"/>
                      <a:pt x="6542" y="2439"/>
                    </a:cubicBezTo>
                    <a:cubicBezTo>
                      <a:pt x="6191" y="2351"/>
                      <a:pt x="5631" y="2015"/>
                      <a:pt x="5227" y="2015"/>
                    </a:cubicBezTo>
                    <a:cubicBezTo>
                      <a:pt x="5169" y="2015"/>
                      <a:pt x="5114" y="2022"/>
                      <a:pt x="5063" y="2038"/>
                    </a:cubicBezTo>
                    <a:cubicBezTo>
                      <a:pt x="4797" y="2135"/>
                      <a:pt x="4741" y="2465"/>
                      <a:pt x="4444" y="2465"/>
                    </a:cubicBezTo>
                    <a:cubicBezTo>
                      <a:pt x="4433" y="2465"/>
                      <a:pt x="4423" y="2465"/>
                      <a:pt x="4411" y="2464"/>
                    </a:cubicBezTo>
                    <a:cubicBezTo>
                      <a:pt x="4134" y="2464"/>
                      <a:pt x="3856" y="2336"/>
                      <a:pt x="3579" y="2336"/>
                    </a:cubicBezTo>
                    <a:cubicBezTo>
                      <a:pt x="3555" y="2336"/>
                      <a:pt x="3532" y="2337"/>
                      <a:pt x="3509" y="2339"/>
                    </a:cubicBezTo>
                    <a:cubicBezTo>
                      <a:pt x="3108" y="2389"/>
                      <a:pt x="2807" y="2765"/>
                      <a:pt x="2557" y="3091"/>
                    </a:cubicBezTo>
                    <a:cubicBezTo>
                      <a:pt x="1705" y="4218"/>
                      <a:pt x="853" y="5371"/>
                      <a:pt x="0" y="6499"/>
                    </a:cubicBezTo>
                    <a:cubicBezTo>
                      <a:pt x="1730" y="8329"/>
                      <a:pt x="4211" y="9181"/>
                      <a:pt x="6692" y="9532"/>
                    </a:cubicBezTo>
                    <a:cubicBezTo>
                      <a:pt x="8807" y="9815"/>
                      <a:pt x="10935" y="9967"/>
                      <a:pt x="13058" y="9967"/>
                    </a:cubicBezTo>
                    <a:cubicBezTo>
                      <a:pt x="16572" y="9967"/>
                      <a:pt x="20069" y="9551"/>
                      <a:pt x="23459" y="8630"/>
                    </a:cubicBezTo>
                    <a:cubicBezTo>
                      <a:pt x="22031" y="6850"/>
                      <a:pt x="20602" y="5046"/>
                      <a:pt x="19173" y="3241"/>
                    </a:cubicBezTo>
                    <a:cubicBezTo>
                      <a:pt x="18697" y="2640"/>
                      <a:pt x="18171" y="2013"/>
                      <a:pt x="17494" y="1612"/>
                    </a:cubicBezTo>
                    <a:cubicBezTo>
                      <a:pt x="16327" y="951"/>
                      <a:pt x="14908" y="0"/>
                      <a:pt x="135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55"/>
              <p:cNvSpPr/>
              <p:nvPr/>
            </p:nvSpPr>
            <p:spPr>
              <a:xfrm>
                <a:off x="7198493" y="3478241"/>
                <a:ext cx="2331380" cy="919787"/>
              </a:xfrm>
              <a:custGeom>
                <a:rect b="b" l="l" r="r" t="t"/>
                <a:pathLst>
                  <a:path extrusionOk="0" h="11154" w="28272">
                    <a:moveTo>
                      <a:pt x="20552" y="1"/>
                    </a:moveTo>
                    <a:lnTo>
                      <a:pt x="18397" y="201"/>
                    </a:lnTo>
                    <a:lnTo>
                      <a:pt x="16492" y="3234"/>
                    </a:lnTo>
                    <a:lnTo>
                      <a:pt x="15264" y="3710"/>
                    </a:lnTo>
                    <a:lnTo>
                      <a:pt x="14963" y="4813"/>
                    </a:lnTo>
                    <a:lnTo>
                      <a:pt x="9850" y="3309"/>
                    </a:lnTo>
                    <a:lnTo>
                      <a:pt x="9324" y="2983"/>
                    </a:lnTo>
                    <a:lnTo>
                      <a:pt x="8071" y="2983"/>
                    </a:lnTo>
                    <a:lnTo>
                      <a:pt x="8071" y="4036"/>
                    </a:lnTo>
                    <a:lnTo>
                      <a:pt x="6342" y="5815"/>
                    </a:lnTo>
                    <a:cubicBezTo>
                      <a:pt x="6342" y="5815"/>
                      <a:pt x="4195" y="4957"/>
                      <a:pt x="3576" y="4957"/>
                    </a:cubicBezTo>
                    <a:cubicBezTo>
                      <a:pt x="3510" y="4957"/>
                      <a:pt x="3461" y="4967"/>
                      <a:pt x="3434" y="4988"/>
                    </a:cubicBezTo>
                    <a:cubicBezTo>
                      <a:pt x="3159" y="5239"/>
                      <a:pt x="2708" y="5715"/>
                      <a:pt x="2708" y="5715"/>
                    </a:cubicBezTo>
                    <a:lnTo>
                      <a:pt x="1" y="6617"/>
                    </a:lnTo>
                    <a:lnTo>
                      <a:pt x="8071" y="11054"/>
                    </a:lnTo>
                    <a:lnTo>
                      <a:pt x="27269" y="11154"/>
                    </a:lnTo>
                    <a:lnTo>
                      <a:pt x="28272" y="10327"/>
                    </a:lnTo>
                    <a:lnTo>
                      <a:pt x="28272" y="6768"/>
                    </a:lnTo>
                    <a:lnTo>
                      <a:pt x="22457" y="3560"/>
                    </a:lnTo>
                    <a:lnTo>
                      <a:pt x="22758" y="2031"/>
                    </a:lnTo>
                    <a:lnTo>
                      <a:pt x="20552"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1" name="Google Shape;151;p55"/>
              <p:cNvGrpSpPr/>
              <p:nvPr/>
            </p:nvGrpSpPr>
            <p:grpSpPr>
              <a:xfrm>
                <a:off x="-397025" y="3577445"/>
                <a:ext cx="9926929" cy="1136764"/>
                <a:chOff x="-397025" y="3577445"/>
                <a:chExt cx="9926929" cy="1136764"/>
              </a:xfrm>
            </p:grpSpPr>
            <p:grpSp>
              <p:nvGrpSpPr>
                <p:cNvPr id="152" name="Google Shape;152;p55"/>
                <p:cNvGrpSpPr/>
                <p:nvPr/>
              </p:nvGrpSpPr>
              <p:grpSpPr>
                <a:xfrm>
                  <a:off x="-397025" y="3608775"/>
                  <a:ext cx="9771995" cy="1105434"/>
                  <a:chOff x="-397025" y="3608775"/>
                  <a:chExt cx="9771995" cy="1105434"/>
                </a:xfrm>
              </p:grpSpPr>
              <p:sp>
                <p:nvSpPr>
                  <p:cNvPr id="153" name="Google Shape;153;p55"/>
                  <p:cNvSpPr/>
                  <p:nvPr/>
                </p:nvSpPr>
                <p:spPr>
                  <a:xfrm>
                    <a:off x="-397025" y="3608775"/>
                    <a:ext cx="9771995" cy="1105434"/>
                  </a:xfrm>
                  <a:custGeom>
                    <a:rect b="b" l="l" r="r" t="t"/>
                    <a:pathLst>
                      <a:path extrusionOk="0" h="14889" w="87044">
                        <a:moveTo>
                          <a:pt x="0" y="1"/>
                        </a:moveTo>
                        <a:lnTo>
                          <a:pt x="0" y="14888"/>
                        </a:lnTo>
                        <a:lnTo>
                          <a:pt x="87043" y="14888"/>
                        </a:lnTo>
                        <a:lnTo>
                          <a:pt x="87043" y="1"/>
                        </a:lnTo>
                        <a:lnTo>
                          <a:pt x="69073" y="7219"/>
                        </a:lnTo>
                        <a:lnTo>
                          <a:pt x="59549" y="4788"/>
                        </a:lnTo>
                        <a:lnTo>
                          <a:pt x="35740" y="4061"/>
                        </a:lnTo>
                        <a:cubicBezTo>
                          <a:pt x="35740" y="4061"/>
                          <a:pt x="22281" y="8096"/>
                          <a:pt x="22331" y="8146"/>
                        </a:cubicBezTo>
                        <a:cubicBezTo>
                          <a:pt x="22332" y="8147"/>
                          <a:pt x="22331" y="8147"/>
                          <a:pt x="22331" y="8147"/>
                        </a:cubicBezTo>
                        <a:cubicBezTo>
                          <a:pt x="22259" y="8147"/>
                          <a:pt x="14837" y="5139"/>
                          <a:pt x="14837" y="5139"/>
                        </a:cubicBezTo>
                        <a:lnTo>
                          <a:pt x="7669" y="5139"/>
                        </a:lnTo>
                        <a:lnTo>
                          <a:pt x="0" y="1"/>
                        </a:ln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55"/>
                  <p:cNvSpPr/>
                  <p:nvPr/>
                </p:nvSpPr>
                <p:spPr>
                  <a:xfrm>
                    <a:off x="3698050" y="3784075"/>
                    <a:ext cx="954875" cy="545175"/>
                  </a:xfrm>
                  <a:custGeom>
                    <a:rect b="b" l="l" r="r" t="t"/>
                    <a:pathLst>
                      <a:path extrusionOk="0" h="21807" w="38195">
                        <a:moveTo>
                          <a:pt x="35139" y="0"/>
                        </a:moveTo>
                        <a:lnTo>
                          <a:pt x="0" y="4975"/>
                        </a:lnTo>
                        <a:lnTo>
                          <a:pt x="1619" y="21159"/>
                        </a:lnTo>
                        <a:lnTo>
                          <a:pt x="38195" y="21807"/>
                        </a:lnTo>
                        <a:close/>
                      </a:path>
                    </a:pathLst>
                  </a:custGeom>
                  <a:solidFill>
                    <a:schemeClr val="lt2"/>
                  </a:solidFill>
                  <a:ln>
                    <a:noFill/>
                  </a:ln>
                </p:spPr>
              </p:sp>
            </p:grpSp>
            <p:sp>
              <p:nvSpPr>
                <p:cNvPr id="155" name="Google Shape;155;p55"/>
                <p:cNvSpPr/>
                <p:nvPr/>
              </p:nvSpPr>
              <p:spPr>
                <a:xfrm>
                  <a:off x="4573825" y="3577445"/>
                  <a:ext cx="4956079" cy="836665"/>
                </a:xfrm>
                <a:custGeom>
                  <a:rect b="b" l="l" r="r" t="t"/>
                  <a:pathLst>
                    <a:path extrusionOk="0" h="10146" w="60101">
                      <a:moveTo>
                        <a:pt x="44963" y="8190"/>
                      </a:moveTo>
                      <a:cubicBezTo>
                        <a:pt x="44963" y="8240"/>
                        <a:pt x="44988" y="8265"/>
                        <a:pt x="44988" y="8291"/>
                      </a:cubicBezTo>
                      <a:cubicBezTo>
                        <a:pt x="45063" y="8466"/>
                        <a:pt x="45163" y="8591"/>
                        <a:pt x="45288" y="8641"/>
                      </a:cubicBezTo>
                      <a:cubicBezTo>
                        <a:pt x="45364" y="8692"/>
                        <a:pt x="45414" y="8692"/>
                        <a:pt x="45489" y="8692"/>
                      </a:cubicBezTo>
                      <a:cubicBezTo>
                        <a:pt x="45539" y="8692"/>
                        <a:pt x="45589" y="8692"/>
                        <a:pt x="45639" y="8666"/>
                      </a:cubicBezTo>
                      <a:lnTo>
                        <a:pt x="45639" y="8666"/>
                      </a:lnTo>
                      <a:cubicBezTo>
                        <a:pt x="45614" y="8767"/>
                        <a:pt x="45614" y="8842"/>
                        <a:pt x="45639" y="8917"/>
                      </a:cubicBezTo>
                      <a:cubicBezTo>
                        <a:pt x="45639" y="8942"/>
                        <a:pt x="45639" y="8967"/>
                        <a:pt x="45639" y="8967"/>
                      </a:cubicBezTo>
                      <a:cubicBezTo>
                        <a:pt x="45639" y="9118"/>
                        <a:pt x="45664" y="9268"/>
                        <a:pt x="45689" y="9418"/>
                      </a:cubicBezTo>
                      <a:cubicBezTo>
                        <a:pt x="45314" y="9393"/>
                        <a:pt x="44913" y="9368"/>
                        <a:pt x="44537" y="9318"/>
                      </a:cubicBezTo>
                      <a:cubicBezTo>
                        <a:pt x="44436" y="9318"/>
                        <a:pt x="44336" y="9293"/>
                        <a:pt x="44261" y="9268"/>
                      </a:cubicBezTo>
                      <a:cubicBezTo>
                        <a:pt x="44261" y="9193"/>
                        <a:pt x="44286" y="9093"/>
                        <a:pt x="44286" y="8992"/>
                      </a:cubicBezTo>
                      <a:cubicBezTo>
                        <a:pt x="44286" y="8967"/>
                        <a:pt x="44286" y="8942"/>
                        <a:pt x="44286" y="8917"/>
                      </a:cubicBezTo>
                      <a:cubicBezTo>
                        <a:pt x="44311" y="8842"/>
                        <a:pt x="44311" y="8767"/>
                        <a:pt x="44286" y="8692"/>
                      </a:cubicBezTo>
                      <a:cubicBezTo>
                        <a:pt x="44336" y="8692"/>
                        <a:pt x="44386" y="8717"/>
                        <a:pt x="44436" y="8717"/>
                      </a:cubicBezTo>
                      <a:cubicBezTo>
                        <a:pt x="44512" y="8717"/>
                        <a:pt x="44562" y="8692"/>
                        <a:pt x="44637" y="8666"/>
                      </a:cubicBezTo>
                      <a:cubicBezTo>
                        <a:pt x="44762" y="8591"/>
                        <a:pt x="44862" y="8466"/>
                        <a:pt x="44938" y="8316"/>
                      </a:cubicBezTo>
                      <a:cubicBezTo>
                        <a:pt x="44938" y="8265"/>
                        <a:pt x="44963" y="8240"/>
                        <a:pt x="44963" y="8190"/>
                      </a:cubicBezTo>
                      <a:close/>
                      <a:moveTo>
                        <a:pt x="2260" y="0"/>
                      </a:moveTo>
                      <a:cubicBezTo>
                        <a:pt x="2234" y="0"/>
                        <a:pt x="2207" y="6"/>
                        <a:pt x="2180" y="20"/>
                      </a:cubicBezTo>
                      <a:cubicBezTo>
                        <a:pt x="2080" y="70"/>
                        <a:pt x="2055" y="170"/>
                        <a:pt x="2080" y="270"/>
                      </a:cubicBezTo>
                      <a:cubicBezTo>
                        <a:pt x="2130" y="346"/>
                        <a:pt x="2130" y="471"/>
                        <a:pt x="2055" y="571"/>
                      </a:cubicBezTo>
                      <a:cubicBezTo>
                        <a:pt x="2005" y="621"/>
                        <a:pt x="1930" y="646"/>
                        <a:pt x="1855" y="671"/>
                      </a:cubicBezTo>
                      <a:lnTo>
                        <a:pt x="1830" y="295"/>
                      </a:lnTo>
                      <a:cubicBezTo>
                        <a:pt x="1830" y="195"/>
                        <a:pt x="1754" y="120"/>
                        <a:pt x="1654" y="120"/>
                      </a:cubicBezTo>
                      <a:cubicBezTo>
                        <a:pt x="1554" y="120"/>
                        <a:pt x="1479" y="220"/>
                        <a:pt x="1479" y="321"/>
                      </a:cubicBezTo>
                      <a:lnTo>
                        <a:pt x="1579" y="1699"/>
                      </a:lnTo>
                      <a:cubicBezTo>
                        <a:pt x="1429" y="1699"/>
                        <a:pt x="1303" y="1549"/>
                        <a:pt x="1278" y="1423"/>
                      </a:cubicBezTo>
                      <a:cubicBezTo>
                        <a:pt x="1203" y="1223"/>
                        <a:pt x="1253" y="972"/>
                        <a:pt x="1303" y="747"/>
                      </a:cubicBezTo>
                      <a:cubicBezTo>
                        <a:pt x="1328" y="671"/>
                        <a:pt x="1278" y="571"/>
                        <a:pt x="1178" y="546"/>
                      </a:cubicBezTo>
                      <a:cubicBezTo>
                        <a:pt x="1165" y="543"/>
                        <a:pt x="1151" y="541"/>
                        <a:pt x="1138" y="541"/>
                      </a:cubicBezTo>
                      <a:cubicBezTo>
                        <a:pt x="1052" y="541"/>
                        <a:pt x="974" y="606"/>
                        <a:pt x="952" y="671"/>
                      </a:cubicBezTo>
                      <a:cubicBezTo>
                        <a:pt x="902" y="922"/>
                        <a:pt x="852" y="1223"/>
                        <a:pt x="927" y="1524"/>
                      </a:cubicBezTo>
                      <a:cubicBezTo>
                        <a:pt x="1003" y="1799"/>
                        <a:pt x="1278" y="2050"/>
                        <a:pt x="1579" y="2050"/>
                      </a:cubicBezTo>
                      <a:lnTo>
                        <a:pt x="1604" y="2050"/>
                      </a:lnTo>
                      <a:lnTo>
                        <a:pt x="1654" y="2802"/>
                      </a:lnTo>
                      <a:lnTo>
                        <a:pt x="1629" y="2802"/>
                      </a:lnTo>
                      <a:cubicBezTo>
                        <a:pt x="1584" y="2862"/>
                        <a:pt x="1501" y="2896"/>
                        <a:pt x="1416" y="2896"/>
                      </a:cubicBezTo>
                      <a:cubicBezTo>
                        <a:pt x="1360" y="2896"/>
                        <a:pt x="1303" y="2882"/>
                        <a:pt x="1253" y="2852"/>
                      </a:cubicBezTo>
                      <a:cubicBezTo>
                        <a:pt x="1053" y="2777"/>
                        <a:pt x="952" y="2576"/>
                        <a:pt x="927" y="2476"/>
                      </a:cubicBezTo>
                      <a:cubicBezTo>
                        <a:pt x="852" y="2300"/>
                        <a:pt x="827" y="2100"/>
                        <a:pt x="802" y="1899"/>
                      </a:cubicBezTo>
                      <a:cubicBezTo>
                        <a:pt x="780" y="1812"/>
                        <a:pt x="721" y="1744"/>
                        <a:pt x="640" y="1744"/>
                      </a:cubicBezTo>
                      <a:cubicBezTo>
                        <a:pt x="627" y="1744"/>
                        <a:pt x="615" y="1746"/>
                        <a:pt x="602" y="1749"/>
                      </a:cubicBezTo>
                      <a:cubicBezTo>
                        <a:pt x="501" y="1749"/>
                        <a:pt x="426" y="1849"/>
                        <a:pt x="426" y="1950"/>
                      </a:cubicBezTo>
                      <a:cubicBezTo>
                        <a:pt x="476" y="2175"/>
                        <a:pt x="501" y="2401"/>
                        <a:pt x="576" y="2626"/>
                      </a:cubicBezTo>
                      <a:cubicBezTo>
                        <a:pt x="602" y="2676"/>
                        <a:pt x="652" y="2727"/>
                        <a:pt x="677" y="2802"/>
                      </a:cubicBezTo>
                      <a:cubicBezTo>
                        <a:pt x="251" y="2601"/>
                        <a:pt x="0" y="2501"/>
                        <a:pt x="0" y="2501"/>
                      </a:cubicBezTo>
                      <a:lnTo>
                        <a:pt x="0" y="10145"/>
                      </a:lnTo>
                      <a:lnTo>
                        <a:pt x="60101" y="10145"/>
                      </a:lnTo>
                      <a:lnTo>
                        <a:pt x="60101" y="7138"/>
                      </a:lnTo>
                      <a:cubicBezTo>
                        <a:pt x="60101" y="7138"/>
                        <a:pt x="59524" y="8015"/>
                        <a:pt x="58396" y="8115"/>
                      </a:cubicBezTo>
                      <a:cubicBezTo>
                        <a:pt x="58396" y="8040"/>
                        <a:pt x="58396" y="7940"/>
                        <a:pt x="58396" y="7839"/>
                      </a:cubicBezTo>
                      <a:cubicBezTo>
                        <a:pt x="58471" y="7864"/>
                        <a:pt x="58547" y="7889"/>
                        <a:pt x="58622" y="7889"/>
                      </a:cubicBezTo>
                      <a:cubicBezTo>
                        <a:pt x="58722" y="7889"/>
                        <a:pt x="58822" y="7864"/>
                        <a:pt x="58923" y="7814"/>
                      </a:cubicBezTo>
                      <a:cubicBezTo>
                        <a:pt x="59148" y="7714"/>
                        <a:pt x="59324" y="7514"/>
                        <a:pt x="59424" y="7238"/>
                      </a:cubicBezTo>
                      <a:cubicBezTo>
                        <a:pt x="59524" y="7012"/>
                        <a:pt x="59549" y="6787"/>
                        <a:pt x="59574" y="6561"/>
                      </a:cubicBezTo>
                      <a:cubicBezTo>
                        <a:pt x="59599" y="6461"/>
                        <a:pt x="59524" y="6386"/>
                        <a:pt x="59424" y="6361"/>
                      </a:cubicBezTo>
                      <a:cubicBezTo>
                        <a:pt x="59324" y="6361"/>
                        <a:pt x="59223" y="6411"/>
                        <a:pt x="59223" y="6511"/>
                      </a:cubicBezTo>
                      <a:cubicBezTo>
                        <a:pt x="59198" y="6712"/>
                        <a:pt x="59173" y="6937"/>
                        <a:pt x="59098" y="7113"/>
                      </a:cubicBezTo>
                      <a:cubicBezTo>
                        <a:pt x="59048" y="7213"/>
                        <a:pt x="58948" y="7388"/>
                        <a:pt x="58772" y="7488"/>
                      </a:cubicBezTo>
                      <a:cubicBezTo>
                        <a:pt x="58728" y="7506"/>
                        <a:pt x="58677" y="7515"/>
                        <a:pt x="58627" y="7515"/>
                      </a:cubicBezTo>
                      <a:cubicBezTo>
                        <a:pt x="58535" y="7515"/>
                        <a:pt x="58445" y="7487"/>
                        <a:pt x="58396" y="7438"/>
                      </a:cubicBezTo>
                      <a:cubicBezTo>
                        <a:pt x="58396" y="7438"/>
                        <a:pt x="58396" y="7413"/>
                        <a:pt x="58371" y="7413"/>
                      </a:cubicBezTo>
                      <a:lnTo>
                        <a:pt x="58421" y="6686"/>
                      </a:lnTo>
                      <a:lnTo>
                        <a:pt x="58446" y="6686"/>
                      </a:lnTo>
                      <a:cubicBezTo>
                        <a:pt x="58747" y="6686"/>
                        <a:pt x="58998" y="6411"/>
                        <a:pt x="59098" y="6135"/>
                      </a:cubicBezTo>
                      <a:cubicBezTo>
                        <a:pt x="59173" y="5859"/>
                        <a:pt x="59098" y="5559"/>
                        <a:pt x="59048" y="5308"/>
                      </a:cubicBezTo>
                      <a:cubicBezTo>
                        <a:pt x="59027" y="5225"/>
                        <a:pt x="58955" y="5176"/>
                        <a:pt x="58874" y="5176"/>
                      </a:cubicBezTo>
                      <a:cubicBezTo>
                        <a:pt x="58857" y="5176"/>
                        <a:pt x="58840" y="5178"/>
                        <a:pt x="58822" y="5183"/>
                      </a:cubicBezTo>
                      <a:cubicBezTo>
                        <a:pt x="58722" y="5183"/>
                        <a:pt x="58672" y="5283"/>
                        <a:pt x="58697" y="5383"/>
                      </a:cubicBezTo>
                      <a:cubicBezTo>
                        <a:pt x="58747" y="5609"/>
                        <a:pt x="58797" y="5834"/>
                        <a:pt x="58747" y="6035"/>
                      </a:cubicBezTo>
                      <a:cubicBezTo>
                        <a:pt x="58697" y="6185"/>
                        <a:pt x="58572" y="6311"/>
                        <a:pt x="58446" y="6336"/>
                      </a:cubicBezTo>
                      <a:lnTo>
                        <a:pt x="58522" y="4932"/>
                      </a:lnTo>
                      <a:cubicBezTo>
                        <a:pt x="58522" y="4832"/>
                        <a:pt x="58446" y="4757"/>
                        <a:pt x="58346" y="4757"/>
                      </a:cubicBezTo>
                      <a:cubicBezTo>
                        <a:pt x="58246" y="4757"/>
                        <a:pt x="58171" y="4832"/>
                        <a:pt x="58171" y="4932"/>
                      </a:cubicBezTo>
                      <a:lnTo>
                        <a:pt x="58146" y="5308"/>
                      </a:lnTo>
                      <a:cubicBezTo>
                        <a:pt x="58070" y="5283"/>
                        <a:pt x="57995" y="5258"/>
                        <a:pt x="57945" y="5208"/>
                      </a:cubicBezTo>
                      <a:cubicBezTo>
                        <a:pt x="57870" y="5108"/>
                        <a:pt x="57870" y="4982"/>
                        <a:pt x="57895" y="4907"/>
                      </a:cubicBezTo>
                      <a:cubicBezTo>
                        <a:pt x="57945" y="4807"/>
                        <a:pt x="57895" y="4707"/>
                        <a:pt x="57820" y="4656"/>
                      </a:cubicBezTo>
                      <a:cubicBezTo>
                        <a:pt x="57793" y="4643"/>
                        <a:pt x="57766" y="4637"/>
                        <a:pt x="57740" y="4637"/>
                      </a:cubicBezTo>
                      <a:cubicBezTo>
                        <a:pt x="57669" y="4637"/>
                        <a:pt x="57606" y="4683"/>
                        <a:pt x="57569" y="4757"/>
                      </a:cubicBezTo>
                      <a:cubicBezTo>
                        <a:pt x="57469" y="4957"/>
                        <a:pt x="57519" y="5233"/>
                        <a:pt x="57669" y="5433"/>
                      </a:cubicBezTo>
                      <a:cubicBezTo>
                        <a:pt x="57770" y="5559"/>
                        <a:pt x="57945" y="5634"/>
                        <a:pt x="58121" y="5659"/>
                      </a:cubicBezTo>
                      <a:lnTo>
                        <a:pt x="58020" y="7413"/>
                      </a:lnTo>
                      <a:cubicBezTo>
                        <a:pt x="57945" y="7363"/>
                        <a:pt x="57895" y="7338"/>
                        <a:pt x="57870" y="7288"/>
                      </a:cubicBezTo>
                      <a:cubicBezTo>
                        <a:pt x="57770" y="7163"/>
                        <a:pt x="57720" y="7012"/>
                        <a:pt x="57720" y="6887"/>
                      </a:cubicBezTo>
                      <a:cubicBezTo>
                        <a:pt x="57720" y="6787"/>
                        <a:pt x="57644" y="6686"/>
                        <a:pt x="57544" y="6686"/>
                      </a:cubicBezTo>
                      <a:cubicBezTo>
                        <a:pt x="57444" y="6686"/>
                        <a:pt x="57369" y="6762"/>
                        <a:pt x="57369" y="6862"/>
                      </a:cubicBezTo>
                      <a:cubicBezTo>
                        <a:pt x="57344" y="7087"/>
                        <a:pt x="57419" y="7313"/>
                        <a:pt x="57569" y="7514"/>
                      </a:cubicBezTo>
                      <a:cubicBezTo>
                        <a:pt x="57669" y="7614"/>
                        <a:pt x="57770" y="7689"/>
                        <a:pt x="57870" y="7739"/>
                      </a:cubicBezTo>
                      <a:cubicBezTo>
                        <a:pt x="57945" y="7764"/>
                        <a:pt x="57995" y="7814"/>
                        <a:pt x="58020" y="7839"/>
                      </a:cubicBezTo>
                      <a:cubicBezTo>
                        <a:pt x="58045" y="7889"/>
                        <a:pt x="58045" y="8040"/>
                        <a:pt x="58020" y="8115"/>
                      </a:cubicBezTo>
                      <a:cubicBezTo>
                        <a:pt x="57870" y="8115"/>
                        <a:pt x="57695" y="8090"/>
                        <a:pt x="57519" y="8040"/>
                      </a:cubicBezTo>
                      <a:cubicBezTo>
                        <a:pt x="57544" y="7965"/>
                        <a:pt x="57569" y="7864"/>
                        <a:pt x="57544" y="7764"/>
                      </a:cubicBezTo>
                      <a:cubicBezTo>
                        <a:pt x="57519" y="7614"/>
                        <a:pt x="57469" y="7488"/>
                        <a:pt x="57419" y="7338"/>
                      </a:cubicBezTo>
                      <a:cubicBezTo>
                        <a:pt x="57401" y="7301"/>
                        <a:pt x="57369" y="7278"/>
                        <a:pt x="57324" y="7278"/>
                      </a:cubicBezTo>
                      <a:cubicBezTo>
                        <a:pt x="57307" y="7278"/>
                        <a:pt x="57289" y="7281"/>
                        <a:pt x="57268" y="7288"/>
                      </a:cubicBezTo>
                      <a:cubicBezTo>
                        <a:pt x="57218" y="7313"/>
                        <a:pt x="57193" y="7388"/>
                        <a:pt x="57218" y="7438"/>
                      </a:cubicBezTo>
                      <a:cubicBezTo>
                        <a:pt x="57268" y="7539"/>
                        <a:pt x="57319" y="7664"/>
                        <a:pt x="57319" y="7789"/>
                      </a:cubicBezTo>
                      <a:cubicBezTo>
                        <a:pt x="57319" y="7839"/>
                        <a:pt x="57344" y="7915"/>
                        <a:pt x="57319" y="7990"/>
                      </a:cubicBezTo>
                      <a:cubicBezTo>
                        <a:pt x="57168" y="7940"/>
                        <a:pt x="57018" y="7889"/>
                        <a:pt x="56842" y="7814"/>
                      </a:cubicBezTo>
                      <a:lnTo>
                        <a:pt x="56842" y="7764"/>
                      </a:lnTo>
                      <a:cubicBezTo>
                        <a:pt x="57018" y="7664"/>
                        <a:pt x="57068" y="7438"/>
                        <a:pt x="57018" y="7263"/>
                      </a:cubicBezTo>
                      <a:cubicBezTo>
                        <a:pt x="56993" y="7087"/>
                        <a:pt x="56867" y="6937"/>
                        <a:pt x="56742" y="6837"/>
                      </a:cubicBezTo>
                      <a:cubicBezTo>
                        <a:pt x="56727" y="6807"/>
                        <a:pt x="56696" y="6795"/>
                        <a:pt x="56662" y="6795"/>
                      </a:cubicBezTo>
                      <a:cubicBezTo>
                        <a:pt x="56638" y="6795"/>
                        <a:pt x="56613" y="6801"/>
                        <a:pt x="56592" y="6812"/>
                      </a:cubicBezTo>
                      <a:cubicBezTo>
                        <a:pt x="56542" y="6862"/>
                        <a:pt x="56542" y="6937"/>
                        <a:pt x="56592" y="6987"/>
                      </a:cubicBezTo>
                      <a:cubicBezTo>
                        <a:pt x="56667" y="7087"/>
                        <a:pt x="56767" y="7188"/>
                        <a:pt x="56817" y="7313"/>
                      </a:cubicBezTo>
                      <a:cubicBezTo>
                        <a:pt x="56842" y="7413"/>
                        <a:pt x="56792" y="7514"/>
                        <a:pt x="56742" y="7564"/>
                      </a:cubicBezTo>
                      <a:lnTo>
                        <a:pt x="56366" y="6787"/>
                      </a:lnTo>
                      <a:cubicBezTo>
                        <a:pt x="56348" y="6750"/>
                        <a:pt x="56303" y="6727"/>
                        <a:pt x="56260" y="6727"/>
                      </a:cubicBezTo>
                      <a:cubicBezTo>
                        <a:pt x="56245" y="6727"/>
                        <a:pt x="56229" y="6730"/>
                        <a:pt x="56216" y="6737"/>
                      </a:cubicBezTo>
                      <a:cubicBezTo>
                        <a:pt x="56166" y="6762"/>
                        <a:pt x="56141" y="6837"/>
                        <a:pt x="56166" y="6887"/>
                      </a:cubicBezTo>
                      <a:lnTo>
                        <a:pt x="56266" y="7113"/>
                      </a:lnTo>
                      <a:lnTo>
                        <a:pt x="56116" y="7113"/>
                      </a:lnTo>
                      <a:cubicBezTo>
                        <a:pt x="56065" y="7087"/>
                        <a:pt x="56015" y="7012"/>
                        <a:pt x="56015" y="6962"/>
                      </a:cubicBezTo>
                      <a:cubicBezTo>
                        <a:pt x="56015" y="6900"/>
                        <a:pt x="55981" y="6855"/>
                        <a:pt x="55927" y="6855"/>
                      </a:cubicBezTo>
                      <a:cubicBezTo>
                        <a:pt x="55916" y="6855"/>
                        <a:pt x="55903" y="6857"/>
                        <a:pt x="55890" y="6862"/>
                      </a:cubicBezTo>
                      <a:cubicBezTo>
                        <a:pt x="55840" y="6862"/>
                        <a:pt x="55790" y="6912"/>
                        <a:pt x="55790" y="6962"/>
                      </a:cubicBezTo>
                      <a:cubicBezTo>
                        <a:pt x="55815" y="7113"/>
                        <a:pt x="55915" y="7263"/>
                        <a:pt x="56040" y="7313"/>
                      </a:cubicBezTo>
                      <a:cubicBezTo>
                        <a:pt x="56091" y="7326"/>
                        <a:pt x="56147" y="7332"/>
                        <a:pt x="56203" y="7332"/>
                      </a:cubicBezTo>
                      <a:cubicBezTo>
                        <a:pt x="56260" y="7332"/>
                        <a:pt x="56316" y="7326"/>
                        <a:pt x="56366" y="7313"/>
                      </a:cubicBezTo>
                      <a:lnTo>
                        <a:pt x="56517" y="7639"/>
                      </a:lnTo>
                      <a:cubicBezTo>
                        <a:pt x="56466" y="7614"/>
                        <a:pt x="56416" y="7589"/>
                        <a:pt x="56366" y="7539"/>
                      </a:cubicBezTo>
                      <a:cubicBezTo>
                        <a:pt x="56116" y="7388"/>
                        <a:pt x="55815" y="7288"/>
                        <a:pt x="55489" y="7238"/>
                      </a:cubicBezTo>
                      <a:lnTo>
                        <a:pt x="55489" y="7062"/>
                      </a:lnTo>
                      <a:cubicBezTo>
                        <a:pt x="55589" y="7062"/>
                        <a:pt x="55715" y="7012"/>
                        <a:pt x="55765" y="6937"/>
                      </a:cubicBezTo>
                      <a:cubicBezTo>
                        <a:pt x="55865" y="6812"/>
                        <a:pt x="55890" y="6636"/>
                        <a:pt x="55840" y="6511"/>
                      </a:cubicBezTo>
                      <a:cubicBezTo>
                        <a:pt x="55815" y="6461"/>
                        <a:pt x="55740" y="6436"/>
                        <a:pt x="55690" y="6436"/>
                      </a:cubicBezTo>
                      <a:cubicBezTo>
                        <a:pt x="55639" y="6461"/>
                        <a:pt x="55614" y="6536"/>
                        <a:pt x="55639" y="6586"/>
                      </a:cubicBezTo>
                      <a:cubicBezTo>
                        <a:pt x="55664" y="6661"/>
                        <a:pt x="55639" y="6737"/>
                        <a:pt x="55614" y="6787"/>
                      </a:cubicBezTo>
                      <a:cubicBezTo>
                        <a:pt x="55564" y="6812"/>
                        <a:pt x="55539" y="6837"/>
                        <a:pt x="55489" y="6837"/>
                      </a:cubicBezTo>
                      <a:lnTo>
                        <a:pt x="55489" y="6611"/>
                      </a:lnTo>
                      <a:cubicBezTo>
                        <a:pt x="55468" y="6549"/>
                        <a:pt x="55431" y="6505"/>
                        <a:pt x="55390" y="6505"/>
                      </a:cubicBezTo>
                      <a:cubicBezTo>
                        <a:pt x="55381" y="6505"/>
                        <a:pt x="55373" y="6507"/>
                        <a:pt x="55364" y="6511"/>
                      </a:cubicBezTo>
                      <a:cubicBezTo>
                        <a:pt x="55314" y="6511"/>
                        <a:pt x="55263" y="6561"/>
                        <a:pt x="55263" y="6611"/>
                      </a:cubicBezTo>
                      <a:lnTo>
                        <a:pt x="55289" y="7213"/>
                      </a:lnTo>
                      <a:lnTo>
                        <a:pt x="55088" y="7213"/>
                      </a:lnTo>
                      <a:cubicBezTo>
                        <a:pt x="55088" y="7087"/>
                        <a:pt x="55113" y="6987"/>
                        <a:pt x="55138" y="6887"/>
                      </a:cubicBezTo>
                      <a:cubicBezTo>
                        <a:pt x="55163" y="6837"/>
                        <a:pt x="55113" y="6762"/>
                        <a:pt x="55063" y="6762"/>
                      </a:cubicBezTo>
                      <a:cubicBezTo>
                        <a:pt x="55054" y="6757"/>
                        <a:pt x="55044" y="6755"/>
                        <a:pt x="55033" y="6755"/>
                      </a:cubicBezTo>
                      <a:cubicBezTo>
                        <a:pt x="54988" y="6755"/>
                        <a:pt x="54938" y="6796"/>
                        <a:pt x="54938" y="6837"/>
                      </a:cubicBezTo>
                      <a:cubicBezTo>
                        <a:pt x="54888" y="6937"/>
                        <a:pt x="54862" y="7062"/>
                        <a:pt x="54862" y="7213"/>
                      </a:cubicBezTo>
                      <a:cubicBezTo>
                        <a:pt x="53208" y="7288"/>
                        <a:pt x="51078" y="8416"/>
                        <a:pt x="48647" y="9017"/>
                      </a:cubicBezTo>
                      <a:cubicBezTo>
                        <a:pt x="48672" y="8892"/>
                        <a:pt x="48672" y="8742"/>
                        <a:pt x="48697" y="8591"/>
                      </a:cubicBezTo>
                      <a:cubicBezTo>
                        <a:pt x="48697" y="8566"/>
                        <a:pt x="48697" y="8516"/>
                        <a:pt x="48697" y="8491"/>
                      </a:cubicBezTo>
                      <a:cubicBezTo>
                        <a:pt x="48722" y="8366"/>
                        <a:pt x="48747" y="8240"/>
                        <a:pt x="48722" y="8115"/>
                      </a:cubicBezTo>
                      <a:lnTo>
                        <a:pt x="48722" y="8115"/>
                      </a:lnTo>
                      <a:cubicBezTo>
                        <a:pt x="48797" y="8140"/>
                        <a:pt x="48872" y="8140"/>
                        <a:pt x="48948" y="8140"/>
                      </a:cubicBezTo>
                      <a:cubicBezTo>
                        <a:pt x="49048" y="8140"/>
                        <a:pt x="49148" y="8115"/>
                        <a:pt x="49248" y="8090"/>
                      </a:cubicBezTo>
                      <a:cubicBezTo>
                        <a:pt x="49474" y="7990"/>
                        <a:pt x="49649" y="7764"/>
                        <a:pt x="49775" y="7514"/>
                      </a:cubicBezTo>
                      <a:cubicBezTo>
                        <a:pt x="49850" y="7288"/>
                        <a:pt x="49875" y="7062"/>
                        <a:pt x="49900" y="6837"/>
                      </a:cubicBezTo>
                      <a:cubicBezTo>
                        <a:pt x="49925" y="6737"/>
                        <a:pt x="49850" y="6636"/>
                        <a:pt x="49750" y="6636"/>
                      </a:cubicBezTo>
                      <a:cubicBezTo>
                        <a:pt x="49736" y="6633"/>
                        <a:pt x="49724" y="6631"/>
                        <a:pt x="49711" y="6631"/>
                      </a:cubicBezTo>
                      <a:cubicBezTo>
                        <a:pt x="49630" y="6631"/>
                        <a:pt x="49571" y="6700"/>
                        <a:pt x="49549" y="6787"/>
                      </a:cubicBezTo>
                      <a:cubicBezTo>
                        <a:pt x="49524" y="6987"/>
                        <a:pt x="49499" y="7188"/>
                        <a:pt x="49424" y="7363"/>
                      </a:cubicBezTo>
                      <a:cubicBezTo>
                        <a:pt x="49399" y="7488"/>
                        <a:pt x="49299" y="7664"/>
                        <a:pt x="49098" y="7739"/>
                      </a:cubicBezTo>
                      <a:cubicBezTo>
                        <a:pt x="49049" y="7769"/>
                        <a:pt x="48991" y="7783"/>
                        <a:pt x="48936" y="7783"/>
                      </a:cubicBezTo>
                      <a:cubicBezTo>
                        <a:pt x="48850" y="7783"/>
                        <a:pt x="48768" y="7750"/>
                        <a:pt x="48722" y="7689"/>
                      </a:cubicBezTo>
                      <a:lnTo>
                        <a:pt x="48747" y="6962"/>
                      </a:lnTo>
                      <a:lnTo>
                        <a:pt x="48772" y="6962"/>
                      </a:lnTo>
                      <a:cubicBezTo>
                        <a:pt x="49073" y="6962"/>
                        <a:pt x="49349" y="6686"/>
                        <a:pt x="49424" y="6411"/>
                      </a:cubicBezTo>
                      <a:cubicBezTo>
                        <a:pt x="49499" y="6110"/>
                        <a:pt x="49424" y="5809"/>
                        <a:pt x="49374" y="5584"/>
                      </a:cubicBezTo>
                      <a:cubicBezTo>
                        <a:pt x="49352" y="5497"/>
                        <a:pt x="49273" y="5428"/>
                        <a:pt x="49188" y="5428"/>
                      </a:cubicBezTo>
                      <a:cubicBezTo>
                        <a:pt x="49175" y="5428"/>
                        <a:pt x="49161" y="5430"/>
                        <a:pt x="49148" y="5433"/>
                      </a:cubicBezTo>
                      <a:cubicBezTo>
                        <a:pt x="49073" y="5458"/>
                        <a:pt x="48998" y="5559"/>
                        <a:pt x="49023" y="5659"/>
                      </a:cubicBezTo>
                      <a:cubicBezTo>
                        <a:pt x="49073" y="5859"/>
                        <a:pt x="49123" y="6110"/>
                        <a:pt x="49073" y="6311"/>
                      </a:cubicBezTo>
                      <a:cubicBezTo>
                        <a:pt x="49023" y="6461"/>
                        <a:pt x="48898" y="6586"/>
                        <a:pt x="48772" y="6586"/>
                      </a:cubicBezTo>
                      <a:lnTo>
                        <a:pt x="48847" y="5208"/>
                      </a:lnTo>
                      <a:cubicBezTo>
                        <a:pt x="48847" y="5108"/>
                        <a:pt x="48772" y="5032"/>
                        <a:pt x="48672" y="5007"/>
                      </a:cubicBezTo>
                      <a:cubicBezTo>
                        <a:pt x="48572" y="5007"/>
                        <a:pt x="48497" y="5082"/>
                        <a:pt x="48497" y="5183"/>
                      </a:cubicBezTo>
                      <a:lnTo>
                        <a:pt x="48471" y="5559"/>
                      </a:lnTo>
                      <a:cubicBezTo>
                        <a:pt x="48396" y="5559"/>
                        <a:pt x="48321" y="5534"/>
                        <a:pt x="48271" y="5458"/>
                      </a:cubicBezTo>
                      <a:cubicBezTo>
                        <a:pt x="48221" y="5383"/>
                        <a:pt x="48196" y="5258"/>
                        <a:pt x="48246" y="5158"/>
                      </a:cubicBezTo>
                      <a:cubicBezTo>
                        <a:pt x="48271" y="5082"/>
                        <a:pt x="48246" y="4957"/>
                        <a:pt x="48146" y="4932"/>
                      </a:cubicBezTo>
                      <a:cubicBezTo>
                        <a:pt x="48118" y="4918"/>
                        <a:pt x="48090" y="4912"/>
                        <a:pt x="48063" y="4912"/>
                      </a:cubicBezTo>
                      <a:cubicBezTo>
                        <a:pt x="47995" y="4912"/>
                        <a:pt x="47938" y="4953"/>
                        <a:pt x="47920" y="5007"/>
                      </a:cubicBezTo>
                      <a:cubicBezTo>
                        <a:pt x="47820" y="5233"/>
                        <a:pt x="47845" y="5509"/>
                        <a:pt x="47995" y="5684"/>
                      </a:cubicBezTo>
                      <a:cubicBezTo>
                        <a:pt x="48121" y="5834"/>
                        <a:pt x="48271" y="5910"/>
                        <a:pt x="48446" y="5935"/>
                      </a:cubicBezTo>
                      <a:lnTo>
                        <a:pt x="48346" y="7689"/>
                      </a:lnTo>
                      <a:cubicBezTo>
                        <a:pt x="48296" y="7639"/>
                        <a:pt x="48221" y="7614"/>
                        <a:pt x="48196" y="7564"/>
                      </a:cubicBezTo>
                      <a:cubicBezTo>
                        <a:pt x="48096" y="7438"/>
                        <a:pt x="48045" y="7288"/>
                        <a:pt x="48045" y="7138"/>
                      </a:cubicBezTo>
                      <a:cubicBezTo>
                        <a:pt x="48070" y="7037"/>
                        <a:pt x="47970" y="6962"/>
                        <a:pt x="47870" y="6962"/>
                      </a:cubicBezTo>
                      <a:cubicBezTo>
                        <a:pt x="47770" y="6962"/>
                        <a:pt x="47694" y="7037"/>
                        <a:pt x="47694" y="7138"/>
                      </a:cubicBezTo>
                      <a:cubicBezTo>
                        <a:pt x="47669" y="7363"/>
                        <a:pt x="47770" y="7589"/>
                        <a:pt x="47920" y="7789"/>
                      </a:cubicBezTo>
                      <a:cubicBezTo>
                        <a:pt x="47995" y="7889"/>
                        <a:pt x="48096" y="7965"/>
                        <a:pt x="48196" y="8015"/>
                      </a:cubicBezTo>
                      <a:cubicBezTo>
                        <a:pt x="48271" y="8040"/>
                        <a:pt x="48321" y="8065"/>
                        <a:pt x="48346" y="8115"/>
                      </a:cubicBezTo>
                      <a:cubicBezTo>
                        <a:pt x="48396" y="8165"/>
                        <a:pt x="48371" y="8366"/>
                        <a:pt x="48346" y="8441"/>
                      </a:cubicBezTo>
                      <a:cubicBezTo>
                        <a:pt x="48346" y="8491"/>
                        <a:pt x="48346" y="8516"/>
                        <a:pt x="48346" y="8566"/>
                      </a:cubicBezTo>
                      <a:cubicBezTo>
                        <a:pt x="48321" y="8742"/>
                        <a:pt x="48296" y="8942"/>
                        <a:pt x="48271" y="9118"/>
                      </a:cubicBezTo>
                      <a:cubicBezTo>
                        <a:pt x="48096" y="9168"/>
                        <a:pt x="47920" y="9193"/>
                        <a:pt x="47745" y="9218"/>
                      </a:cubicBezTo>
                      <a:cubicBezTo>
                        <a:pt x="47694" y="9118"/>
                        <a:pt x="47669" y="9017"/>
                        <a:pt x="47619" y="8942"/>
                      </a:cubicBezTo>
                      <a:cubicBezTo>
                        <a:pt x="47619" y="8917"/>
                        <a:pt x="47619" y="8892"/>
                        <a:pt x="47594" y="8867"/>
                      </a:cubicBezTo>
                      <a:cubicBezTo>
                        <a:pt x="47569" y="8817"/>
                        <a:pt x="47544" y="8742"/>
                        <a:pt x="47494" y="8666"/>
                      </a:cubicBezTo>
                      <a:cubicBezTo>
                        <a:pt x="47544" y="8666"/>
                        <a:pt x="47594" y="8641"/>
                        <a:pt x="47619" y="8616"/>
                      </a:cubicBezTo>
                      <a:cubicBezTo>
                        <a:pt x="47694" y="8591"/>
                        <a:pt x="47745" y="8541"/>
                        <a:pt x="47770" y="8491"/>
                      </a:cubicBezTo>
                      <a:cubicBezTo>
                        <a:pt x="47870" y="8366"/>
                        <a:pt x="47895" y="8190"/>
                        <a:pt x="47870" y="8015"/>
                      </a:cubicBezTo>
                      <a:cubicBezTo>
                        <a:pt x="47845" y="7889"/>
                        <a:pt x="47795" y="7739"/>
                        <a:pt x="47745" y="7614"/>
                      </a:cubicBezTo>
                      <a:cubicBezTo>
                        <a:pt x="47726" y="7577"/>
                        <a:pt x="47694" y="7554"/>
                        <a:pt x="47649" y="7554"/>
                      </a:cubicBezTo>
                      <a:cubicBezTo>
                        <a:pt x="47633" y="7554"/>
                        <a:pt x="47614" y="7557"/>
                        <a:pt x="47594" y="7564"/>
                      </a:cubicBezTo>
                      <a:cubicBezTo>
                        <a:pt x="47544" y="7589"/>
                        <a:pt x="47519" y="7639"/>
                        <a:pt x="47544" y="7714"/>
                      </a:cubicBezTo>
                      <a:cubicBezTo>
                        <a:pt x="47594" y="7814"/>
                        <a:pt x="47644" y="7940"/>
                        <a:pt x="47644" y="8065"/>
                      </a:cubicBezTo>
                      <a:cubicBezTo>
                        <a:pt x="47669" y="8115"/>
                        <a:pt x="47669" y="8265"/>
                        <a:pt x="47594" y="8366"/>
                      </a:cubicBezTo>
                      <a:cubicBezTo>
                        <a:pt x="47557" y="8422"/>
                        <a:pt x="47491" y="8450"/>
                        <a:pt x="47429" y="8450"/>
                      </a:cubicBezTo>
                      <a:cubicBezTo>
                        <a:pt x="47408" y="8450"/>
                        <a:pt x="47387" y="8447"/>
                        <a:pt x="47369" y="8441"/>
                      </a:cubicBezTo>
                      <a:lnTo>
                        <a:pt x="47168" y="8040"/>
                      </a:lnTo>
                      <a:cubicBezTo>
                        <a:pt x="47344" y="7940"/>
                        <a:pt x="47394" y="7714"/>
                        <a:pt x="47344" y="7539"/>
                      </a:cubicBezTo>
                      <a:cubicBezTo>
                        <a:pt x="47319" y="7363"/>
                        <a:pt x="47193" y="7213"/>
                        <a:pt x="47093" y="7113"/>
                      </a:cubicBezTo>
                      <a:cubicBezTo>
                        <a:pt x="47064" y="7083"/>
                        <a:pt x="47026" y="7071"/>
                        <a:pt x="46989" y="7071"/>
                      </a:cubicBezTo>
                      <a:cubicBezTo>
                        <a:pt x="46963" y="7071"/>
                        <a:pt x="46938" y="7077"/>
                        <a:pt x="46918" y="7087"/>
                      </a:cubicBezTo>
                      <a:cubicBezTo>
                        <a:pt x="46867" y="7138"/>
                        <a:pt x="46867" y="7213"/>
                        <a:pt x="46918" y="7238"/>
                      </a:cubicBezTo>
                      <a:cubicBezTo>
                        <a:pt x="47018" y="7338"/>
                        <a:pt x="47118" y="7463"/>
                        <a:pt x="47143" y="7589"/>
                      </a:cubicBezTo>
                      <a:cubicBezTo>
                        <a:pt x="47168" y="7689"/>
                        <a:pt x="47143" y="7789"/>
                        <a:pt x="47068" y="7839"/>
                      </a:cubicBezTo>
                      <a:lnTo>
                        <a:pt x="46692" y="7062"/>
                      </a:lnTo>
                      <a:cubicBezTo>
                        <a:pt x="46674" y="7026"/>
                        <a:pt x="46628" y="7002"/>
                        <a:pt x="46586" y="7002"/>
                      </a:cubicBezTo>
                      <a:cubicBezTo>
                        <a:pt x="46570" y="7002"/>
                        <a:pt x="46555" y="7006"/>
                        <a:pt x="46542" y="7012"/>
                      </a:cubicBezTo>
                      <a:cubicBezTo>
                        <a:pt x="46491" y="7037"/>
                        <a:pt x="46466" y="7113"/>
                        <a:pt x="46491" y="7163"/>
                      </a:cubicBezTo>
                      <a:lnTo>
                        <a:pt x="46592" y="7363"/>
                      </a:lnTo>
                      <a:cubicBezTo>
                        <a:pt x="46567" y="7376"/>
                        <a:pt x="46542" y="7382"/>
                        <a:pt x="46520" y="7382"/>
                      </a:cubicBezTo>
                      <a:cubicBezTo>
                        <a:pt x="46498" y="7382"/>
                        <a:pt x="46479" y="7376"/>
                        <a:pt x="46466" y="7363"/>
                      </a:cubicBezTo>
                      <a:cubicBezTo>
                        <a:pt x="46391" y="7338"/>
                        <a:pt x="46341" y="7288"/>
                        <a:pt x="46341" y="7213"/>
                      </a:cubicBezTo>
                      <a:cubicBezTo>
                        <a:pt x="46341" y="7163"/>
                        <a:pt x="46291" y="7113"/>
                        <a:pt x="46216" y="7113"/>
                      </a:cubicBezTo>
                      <a:cubicBezTo>
                        <a:pt x="46166" y="7138"/>
                        <a:pt x="46116" y="7188"/>
                        <a:pt x="46116" y="7238"/>
                      </a:cubicBezTo>
                      <a:cubicBezTo>
                        <a:pt x="46141" y="7388"/>
                        <a:pt x="46241" y="7514"/>
                        <a:pt x="46366" y="7589"/>
                      </a:cubicBezTo>
                      <a:cubicBezTo>
                        <a:pt x="46408" y="7599"/>
                        <a:pt x="46454" y="7605"/>
                        <a:pt x="46500" y="7605"/>
                      </a:cubicBezTo>
                      <a:cubicBezTo>
                        <a:pt x="46566" y="7605"/>
                        <a:pt x="46633" y="7593"/>
                        <a:pt x="46692" y="7564"/>
                      </a:cubicBezTo>
                      <a:lnTo>
                        <a:pt x="47168" y="8541"/>
                      </a:lnTo>
                      <a:lnTo>
                        <a:pt x="47043" y="8541"/>
                      </a:lnTo>
                      <a:cubicBezTo>
                        <a:pt x="46943" y="8491"/>
                        <a:pt x="46892" y="8416"/>
                        <a:pt x="46842" y="8341"/>
                      </a:cubicBezTo>
                      <a:cubicBezTo>
                        <a:pt x="46824" y="8304"/>
                        <a:pt x="46779" y="8281"/>
                        <a:pt x="46736" y="8281"/>
                      </a:cubicBezTo>
                      <a:cubicBezTo>
                        <a:pt x="46721" y="8281"/>
                        <a:pt x="46705" y="8284"/>
                        <a:pt x="46692" y="8291"/>
                      </a:cubicBezTo>
                      <a:cubicBezTo>
                        <a:pt x="46642" y="8316"/>
                        <a:pt x="46617" y="8391"/>
                        <a:pt x="46642" y="8441"/>
                      </a:cubicBezTo>
                      <a:cubicBezTo>
                        <a:pt x="46717" y="8566"/>
                        <a:pt x="46817" y="8666"/>
                        <a:pt x="46968" y="8742"/>
                      </a:cubicBezTo>
                      <a:cubicBezTo>
                        <a:pt x="47043" y="8767"/>
                        <a:pt x="47118" y="8767"/>
                        <a:pt x="47193" y="8767"/>
                      </a:cubicBezTo>
                      <a:lnTo>
                        <a:pt x="47293" y="8767"/>
                      </a:lnTo>
                      <a:cubicBezTo>
                        <a:pt x="47319" y="8792"/>
                        <a:pt x="47369" y="8917"/>
                        <a:pt x="47394" y="8967"/>
                      </a:cubicBezTo>
                      <a:cubicBezTo>
                        <a:pt x="47394" y="8992"/>
                        <a:pt x="47419" y="9017"/>
                        <a:pt x="47419" y="9017"/>
                      </a:cubicBezTo>
                      <a:cubicBezTo>
                        <a:pt x="47444" y="9093"/>
                        <a:pt x="47494" y="9193"/>
                        <a:pt x="47519" y="9268"/>
                      </a:cubicBezTo>
                      <a:cubicBezTo>
                        <a:pt x="46993" y="9343"/>
                        <a:pt x="46466" y="9393"/>
                        <a:pt x="45915" y="9418"/>
                      </a:cubicBezTo>
                      <a:cubicBezTo>
                        <a:pt x="45890" y="9268"/>
                        <a:pt x="45865" y="9118"/>
                        <a:pt x="45865" y="8967"/>
                      </a:cubicBezTo>
                      <a:cubicBezTo>
                        <a:pt x="45865" y="8942"/>
                        <a:pt x="45865" y="8917"/>
                        <a:pt x="45865" y="8892"/>
                      </a:cubicBezTo>
                      <a:cubicBezTo>
                        <a:pt x="45840" y="8842"/>
                        <a:pt x="45840" y="8717"/>
                        <a:pt x="45865" y="8692"/>
                      </a:cubicBezTo>
                      <a:cubicBezTo>
                        <a:pt x="45865" y="8666"/>
                        <a:pt x="45915" y="8641"/>
                        <a:pt x="45940" y="8616"/>
                      </a:cubicBezTo>
                      <a:cubicBezTo>
                        <a:pt x="46015" y="8591"/>
                        <a:pt x="46090" y="8541"/>
                        <a:pt x="46141" y="8491"/>
                      </a:cubicBezTo>
                      <a:cubicBezTo>
                        <a:pt x="46241" y="8366"/>
                        <a:pt x="46291" y="8215"/>
                        <a:pt x="46266" y="8090"/>
                      </a:cubicBezTo>
                      <a:cubicBezTo>
                        <a:pt x="46266" y="8015"/>
                        <a:pt x="46216" y="7965"/>
                        <a:pt x="46166" y="7965"/>
                      </a:cubicBezTo>
                      <a:cubicBezTo>
                        <a:pt x="46090" y="7990"/>
                        <a:pt x="46040" y="8040"/>
                        <a:pt x="46065" y="8090"/>
                      </a:cubicBezTo>
                      <a:cubicBezTo>
                        <a:pt x="46065" y="8190"/>
                        <a:pt x="46015" y="8265"/>
                        <a:pt x="45965" y="8341"/>
                      </a:cubicBezTo>
                      <a:cubicBezTo>
                        <a:pt x="45940" y="8366"/>
                        <a:pt x="45915" y="8391"/>
                        <a:pt x="45865" y="8416"/>
                      </a:cubicBezTo>
                      <a:lnTo>
                        <a:pt x="45815" y="7338"/>
                      </a:lnTo>
                      <a:cubicBezTo>
                        <a:pt x="45940" y="7313"/>
                        <a:pt x="46040" y="7263"/>
                        <a:pt x="46116" y="7188"/>
                      </a:cubicBezTo>
                      <a:cubicBezTo>
                        <a:pt x="46191" y="7087"/>
                        <a:pt x="46216" y="6912"/>
                        <a:pt x="46166" y="6787"/>
                      </a:cubicBezTo>
                      <a:cubicBezTo>
                        <a:pt x="46147" y="6730"/>
                        <a:pt x="46114" y="6702"/>
                        <a:pt x="46067" y="6702"/>
                      </a:cubicBezTo>
                      <a:cubicBezTo>
                        <a:pt x="46051" y="6702"/>
                        <a:pt x="46034" y="6705"/>
                        <a:pt x="46015" y="6712"/>
                      </a:cubicBezTo>
                      <a:cubicBezTo>
                        <a:pt x="45965" y="6737"/>
                        <a:pt x="45940" y="6812"/>
                        <a:pt x="45965" y="6862"/>
                      </a:cubicBezTo>
                      <a:cubicBezTo>
                        <a:pt x="45990" y="6912"/>
                        <a:pt x="45990" y="6987"/>
                        <a:pt x="45940" y="7037"/>
                      </a:cubicBezTo>
                      <a:cubicBezTo>
                        <a:pt x="45915" y="7087"/>
                        <a:pt x="45865" y="7113"/>
                        <a:pt x="45815" y="7113"/>
                      </a:cubicBezTo>
                      <a:lnTo>
                        <a:pt x="45815" y="6887"/>
                      </a:lnTo>
                      <a:cubicBezTo>
                        <a:pt x="45815" y="6812"/>
                        <a:pt x="45765" y="6762"/>
                        <a:pt x="45689" y="6762"/>
                      </a:cubicBezTo>
                      <a:cubicBezTo>
                        <a:pt x="45639" y="6762"/>
                        <a:pt x="45589" y="6812"/>
                        <a:pt x="45589" y="6887"/>
                      </a:cubicBezTo>
                      <a:lnTo>
                        <a:pt x="45614" y="7739"/>
                      </a:lnTo>
                      <a:cubicBezTo>
                        <a:pt x="45539" y="7739"/>
                        <a:pt x="45464" y="7639"/>
                        <a:pt x="45439" y="7564"/>
                      </a:cubicBezTo>
                      <a:cubicBezTo>
                        <a:pt x="45414" y="7438"/>
                        <a:pt x="45439" y="7288"/>
                        <a:pt x="45464" y="7163"/>
                      </a:cubicBezTo>
                      <a:cubicBezTo>
                        <a:pt x="45489" y="7087"/>
                        <a:pt x="45439" y="7037"/>
                        <a:pt x="45389" y="7012"/>
                      </a:cubicBezTo>
                      <a:cubicBezTo>
                        <a:pt x="45339" y="7012"/>
                        <a:pt x="45263" y="7037"/>
                        <a:pt x="45263" y="7113"/>
                      </a:cubicBezTo>
                      <a:cubicBezTo>
                        <a:pt x="45213" y="7263"/>
                        <a:pt x="45163" y="7438"/>
                        <a:pt x="45213" y="7614"/>
                      </a:cubicBezTo>
                      <a:cubicBezTo>
                        <a:pt x="45263" y="7789"/>
                        <a:pt x="45414" y="7965"/>
                        <a:pt x="45614" y="7965"/>
                      </a:cubicBezTo>
                      <a:lnTo>
                        <a:pt x="45639" y="8416"/>
                      </a:lnTo>
                      <a:cubicBezTo>
                        <a:pt x="45612" y="8457"/>
                        <a:pt x="45569" y="8476"/>
                        <a:pt x="45519" y="8476"/>
                      </a:cubicBezTo>
                      <a:cubicBezTo>
                        <a:pt x="45479" y="8476"/>
                        <a:pt x="45434" y="8463"/>
                        <a:pt x="45389" y="8441"/>
                      </a:cubicBezTo>
                      <a:cubicBezTo>
                        <a:pt x="45288" y="8391"/>
                        <a:pt x="45213" y="8291"/>
                        <a:pt x="45213" y="8215"/>
                      </a:cubicBezTo>
                      <a:cubicBezTo>
                        <a:pt x="45163" y="8090"/>
                        <a:pt x="45138" y="7965"/>
                        <a:pt x="45138" y="7839"/>
                      </a:cubicBezTo>
                      <a:cubicBezTo>
                        <a:pt x="45138" y="7789"/>
                        <a:pt x="45063" y="7739"/>
                        <a:pt x="45013" y="7739"/>
                      </a:cubicBezTo>
                      <a:cubicBezTo>
                        <a:pt x="44988" y="7764"/>
                        <a:pt x="44963" y="7764"/>
                        <a:pt x="44963" y="7764"/>
                      </a:cubicBezTo>
                      <a:lnTo>
                        <a:pt x="44913" y="7764"/>
                      </a:lnTo>
                      <a:cubicBezTo>
                        <a:pt x="44862" y="7764"/>
                        <a:pt x="44787" y="7789"/>
                        <a:pt x="44787" y="7864"/>
                      </a:cubicBezTo>
                      <a:cubicBezTo>
                        <a:pt x="44787" y="7990"/>
                        <a:pt x="44762" y="8115"/>
                        <a:pt x="44712" y="8215"/>
                      </a:cubicBezTo>
                      <a:cubicBezTo>
                        <a:pt x="44687" y="8291"/>
                        <a:pt x="44637" y="8416"/>
                        <a:pt x="44537" y="8466"/>
                      </a:cubicBezTo>
                      <a:cubicBezTo>
                        <a:pt x="44498" y="8485"/>
                        <a:pt x="44460" y="8493"/>
                        <a:pt x="44425" y="8493"/>
                      </a:cubicBezTo>
                      <a:cubicBezTo>
                        <a:pt x="44367" y="8493"/>
                        <a:pt x="44317" y="8472"/>
                        <a:pt x="44286" y="8441"/>
                      </a:cubicBezTo>
                      <a:lnTo>
                        <a:pt x="44311" y="7965"/>
                      </a:lnTo>
                      <a:cubicBezTo>
                        <a:pt x="44512" y="7965"/>
                        <a:pt x="44662" y="7814"/>
                        <a:pt x="44712" y="7639"/>
                      </a:cubicBezTo>
                      <a:cubicBezTo>
                        <a:pt x="44762" y="7438"/>
                        <a:pt x="44712" y="7263"/>
                        <a:pt x="44662" y="7113"/>
                      </a:cubicBezTo>
                      <a:cubicBezTo>
                        <a:pt x="44662" y="7072"/>
                        <a:pt x="44612" y="7031"/>
                        <a:pt x="44566" y="7031"/>
                      </a:cubicBezTo>
                      <a:cubicBezTo>
                        <a:pt x="44556" y="7031"/>
                        <a:pt x="44546" y="7033"/>
                        <a:pt x="44537" y="7037"/>
                      </a:cubicBezTo>
                      <a:cubicBezTo>
                        <a:pt x="44461" y="7037"/>
                        <a:pt x="44436" y="7113"/>
                        <a:pt x="44461" y="7163"/>
                      </a:cubicBezTo>
                      <a:cubicBezTo>
                        <a:pt x="44486" y="7288"/>
                        <a:pt x="44512" y="7438"/>
                        <a:pt x="44486" y="7564"/>
                      </a:cubicBezTo>
                      <a:cubicBezTo>
                        <a:pt x="44461" y="7664"/>
                        <a:pt x="44386" y="7739"/>
                        <a:pt x="44311" y="7739"/>
                      </a:cubicBezTo>
                      <a:lnTo>
                        <a:pt x="44336" y="6887"/>
                      </a:lnTo>
                      <a:cubicBezTo>
                        <a:pt x="44336" y="6837"/>
                        <a:pt x="44286" y="6787"/>
                        <a:pt x="44236" y="6787"/>
                      </a:cubicBezTo>
                      <a:cubicBezTo>
                        <a:pt x="44161" y="6787"/>
                        <a:pt x="44111" y="6837"/>
                        <a:pt x="44111" y="6887"/>
                      </a:cubicBezTo>
                      <a:lnTo>
                        <a:pt x="44111" y="7113"/>
                      </a:lnTo>
                      <a:cubicBezTo>
                        <a:pt x="44060" y="7113"/>
                        <a:pt x="44010" y="7087"/>
                        <a:pt x="43985" y="7062"/>
                      </a:cubicBezTo>
                      <a:cubicBezTo>
                        <a:pt x="43935" y="7012"/>
                        <a:pt x="43935" y="6937"/>
                        <a:pt x="43960" y="6862"/>
                      </a:cubicBezTo>
                      <a:cubicBezTo>
                        <a:pt x="43985" y="6812"/>
                        <a:pt x="43960" y="6762"/>
                        <a:pt x="43910" y="6737"/>
                      </a:cubicBezTo>
                      <a:cubicBezTo>
                        <a:pt x="43890" y="6730"/>
                        <a:pt x="43872" y="6727"/>
                        <a:pt x="43855" y="6727"/>
                      </a:cubicBezTo>
                      <a:cubicBezTo>
                        <a:pt x="43810" y="6727"/>
                        <a:pt x="43778" y="6750"/>
                        <a:pt x="43760" y="6787"/>
                      </a:cubicBezTo>
                      <a:cubicBezTo>
                        <a:pt x="43710" y="6912"/>
                        <a:pt x="43735" y="7087"/>
                        <a:pt x="43810" y="7213"/>
                      </a:cubicBezTo>
                      <a:cubicBezTo>
                        <a:pt x="43885" y="7288"/>
                        <a:pt x="43985" y="7338"/>
                        <a:pt x="44111" y="7338"/>
                      </a:cubicBezTo>
                      <a:lnTo>
                        <a:pt x="44060" y="8416"/>
                      </a:lnTo>
                      <a:cubicBezTo>
                        <a:pt x="44010" y="8416"/>
                        <a:pt x="43985" y="8391"/>
                        <a:pt x="43960" y="8366"/>
                      </a:cubicBezTo>
                      <a:cubicBezTo>
                        <a:pt x="43910" y="8291"/>
                        <a:pt x="43860" y="8190"/>
                        <a:pt x="43860" y="8115"/>
                      </a:cubicBezTo>
                      <a:cubicBezTo>
                        <a:pt x="43885" y="8040"/>
                        <a:pt x="43835" y="7990"/>
                        <a:pt x="43760" y="7990"/>
                      </a:cubicBezTo>
                      <a:cubicBezTo>
                        <a:pt x="43710" y="7990"/>
                        <a:pt x="43659" y="8040"/>
                        <a:pt x="43659" y="8090"/>
                      </a:cubicBezTo>
                      <a:cubicBezTo>
                        <a:pt x="43634" y="8240"/>
                        <a:pt x="43684" y="8391"/>
                        <a:pt x="43785" y="8491"/>
                      </a:cubicBezTo>
                      <a:cubicBezTo>
                        <a:pt x="43835" y="8566"/>
                        <a:pt x="43910" y="8591"/>
                        <a:pt x="43985" y="8641"/>
                      </a:cubicBezTo>
                      <a:cubicBezTo>
                        <a:pt x="44010" y="8641"/>
                        <a:pt x="44060" y="8666"/>
                        <a:pt x="44060" y="8692"/>
                      </a:cubicBezTo>
                      <a:cubicBezTo>
                        <a:pt x="44085" y="8717"/>
                        <a:pt x="44085" y="8842"/>
                        <a:pt x="44060" y="8892"/>
                      </a:cubicBezTo>
                      <a:cubicBezTo>
                        <a:pt x="44060" y="8917"/>
                        <a:pt x="44060" y="8942"/>
                        <a:pt x="44060" y="8967"/>
                      </a:cubicBezTo>
                      <a:cubicBezTo>
                        <a:pt x="44060" y="9067"/>
                        <a:pt x="44035" y="9143"/>
                        <a:pt x="44035" y="9243"/>
                      </a:cubicBezTo>
                      <a:cubicBezTo>
                        <a:pt x="43459" y="9143"/>
                        <a:pt x="42958" y="9042"/>
                        <a:pt x="42532" y="8942"/>
                      </a:cubicBezTo>
                      <a:cubicBezTo>
                        <a:pt x="42557" y="8892"/>
                        <a:pt x="42607" y="8792"/>
                        <a:pt x="42632" y="8792"/>
                      </a:cubicBezTo>
                      <a:cubicBezTo>
                        <a:pt x="42657" y="8767"/>
                        <a:pt x="42707" y="8767"/>
                        <a:pt x="42732" y="8767"/>
                      </a:cubicBezTo>
                      <a:cubicBezTo>
                        <a:pt x="42763" y="8777"/>
                        <a:pt x="42794" y="8783"/>
                        <a:pt x="42825" y="8783"/>
                      </a:cubicBezTo>
                      <a:cubicBezTo>
                        <a:pt x="42870" y="8783"/>
                        <a:pt x="42914" y="8771"/>
                        <a:pt x="42958" y="8742"/>
                      </a:cubicBezTo>
                      <a:cubicBezTo>
                        <a:pt x="43108" y="8692"/>
                        <a:pt x="43208" y="8591"/>
                        <a:pt x="43283" y="8466"/>
                      </a:cubicBezTo>
                      <a:cubicBezTo>
                        <a:pt x="43309" y="8416"/>
                        <a:pt x="43283" y="8341"/>
                        <a:pt x="43233" y="8316"/>
                      </a:cubicBezTo>
                      <a:cubicBezTo>
                        <a:pt x="43220" y="8309"/>
                        <a:pt x="43205" y="8306"/>
                        <a:pt x="43189" y="8306"/>
                      </a:cubicBezTo>
                      <a:cubicBezTo>
                        <a:pt x="43146" y="8306"/>
                        <a:pt x="43101" y="8329"/>
                        <a:pt x="43083" y="8366"/>
                      </a:cubicBezTo>
                      <a:cubicBezTo>
                        <a:pt x="43033" y="8441"/>
                        <a:pt x="42983" y="8491"/>
                        <a:pt x="42882" y="8541"/>
                      </a:cubicBezTo>
                      <a:cubicBezTo>
                        <a:pt x="42857" y="8566"/>
                        <a:pt x="42807" y="8566"/>
                        <a:pt x="42757" y="8566"/>
                      </a:cubicBezTo>
                      <a:lnTo>
                        <a:pt x="43233" y="7589"/>
                      </a:lnTo>
                      <a:cubicBezTo>
                        <a:pt x="43291" y="7603"/>
                        <a:pt x="43357" y="7618"/>
                        <a:pt x="43422" y="7618"/>
                      </a:cubicBezTo>
                      <a:cubicBezTo>
                        <a:pt x="43470" y="7618"/>
                        <a:pt x="43517" y="7610"/>
                        <a:pt x="43559" y="7589"/>
                      </a:cubicBezTo>
                      <a:cubicBezTo>
                        <a:pt x="43684" y="7539"/>
                        <a:pt x="43785" y="7388"/>
                        <a:pt x="43810" y="7263"/>
                      </a:cubicBezTo>
                      <a:cubicBezTo>
                        <a:pt x="43810" y="7188"/>
                        <a:pt x="43760" y="7138"/>
                        <a:pt x="43710" y="7138"/>
                      </a:cubicBezTo>
                      <a:cubicBezTo>
                        <a:pt x="43634" y="7138"/>
                        <a:pt x="43584" y="7163"/>
                        <a:pt x="43584" y="7238"/>
                      </a:cubicBezTo>
                      <a:cubicBezTo>
                        <a:pt x="43584" y="7288"/>
                        <a:pt x="43534" y="7363"/>
                        <a:pt x="43459" y="7388"/>
                      </a:cubicBezTo>
                      <a:lnTo>
                        <a:pt x="43334" y="7388"/>
                      </a:lnTo>
                      <a:lnTo>
                        <a:pt x="43434" y="7163"/>
                      </a:lnTo>
                      <a:cubicBezTo>
                        <a:pt x="43459" y="7113"/>
                        <a:pt x="43434" y="7037"/>
                        <a:pt x="43384" y="7012"/>
                      </a:cubicBezTo>
                      <a:cubicBezTo>
                        <a:pt x="43370" y="7006"/>
                        <a:pt x="43355" y="7002"/>
                        <a:pt x="43339" y="7002"/>
                      </a:cubicBezTo>
                      <a:cubicBezTo>
                        <a:pt x="43297" y="7002"/>
                        <a:pt x="43252" y="7026"/>
                        <a:pt x="43233" y="7062"/>
                      </a:cubicBezTo>
                      <a:lnTo>
                        <a:pt x="42857" y="7839"/>
                      </a:lnTo>
                      <a:cubicBezTo>
                        <a:pt x="42782" y="7789"/>
                        <a:pt x="42757" y="7689"/>
                        <a:pt x="42782" y="7614"/>
                      </a:cubicBezTo>
                      <a:cubicBezTo>
                        <a:pt x="42807" y="7463"/>
                        <a:pt x="42908" y="7363"/>
                        <a:pt x="43008" y="7263"/>
                      </a:cubicBezTo>
                      <a:cubicBezTo>
                        <a:pt x="43058" y="7213"/>
                        <a:pt x="43058" y="7138"/>
                        <a:pt x="43008" y="7113"/>
                      </a:cubicBezTo>
                      <a:cubicBezTo>
                        <a:pt x="42983" y="7087"/>
                        <a:pt x="42951" y="7075"/>
                        <a:pt x="42920" y="7075"/>
                      </a:cubicBezTo>
                      <a:cubicBezTo>
                        <a:pt x="42889" y="7075"/>
                        <a:pt x="42857" y="7087"/>
                        <a:pt x="42832" y="7113"/>
                      </a:cubicBezTo>
                      <a:cubicBezTo>
                        <a:pt x="42732" y="7238"/>
                        <a:pt x="42607" y="7363"/>
                        <a:pt x="42557" y="7539"/>
                      </a:cubicBezTo>
                      <a:cubicBezTo>
                        <a:pt x="42532" y="7714"/>
                        <a:pt x="42582" y="7940"/>
                        <a:pt x="42757" y="8040"/>
                      </a:cubicBezTo>
                      <a:lnTo>
                        <a:pt x="42557" y="8466"/>
                      </a:lnTo>
                      <a:cubicBezTo>
                        <a:pt x="42543" y="8470"/>
                        <a:pt x="42529" y="8472"/>
                        <a:pt x="42515" y="8472"/>
                      </a:cubicBezTo>
                      <a:cubicBezTo>
                        <a:pt x="42447" y="8472"/>
                        <a:pt x="42372" y="8428"/>
                        <a:pt x="42331" y="8366"/>
                      </a:cubicBezTo>
                      <a:cubicBezTo>
                        <a:pt x="42256" y="8265"/>
                        <a:pt x="42256" y="8140"/>
                        <a:pt x="42281" y="8065"/>
                      </a:cubicBezTo>
                      <a:cubicBezTo>
                        <a:pt x="42281" y="7940"/>
                        <a:pt x="42331" y="7839"/>
                        <a:pt x="42381" y="7714"/>
                      </a:cubicBezTo>
                      <a:cubicBezTo>
                        <a:pt x="42406" y="7664"/>
                        <a:pt x="42381" y="7589"/>
                        <a:pt x="42331" y="7564"/>
                      </a:cubicBezTo>
                      <a:cubicBezTo>
                        <a:pt x="42312" y="7557"/>
                        <a:pt x="42295" y="7554"/>
                        <a:pt x="42279" y="7554"/>
                      </a:cubicBezTo>
                      <a:cubicBezTo>
                        <a:pt x="42232" y="7554"/>
                        <a:pt x="42199" y="7582"/>
                        <a:pt x="42181" y="7639"/>
                      </a:cubicBezTo>
                      <a:cubicBezTo>
                        <a:pt x="42131" y="7764"/>
                        <a:pt x="42080" y="7889"/>
                        <a:pt x="42055" y="8040"/>
                      </a:cubicBezTo>
                      <a:cubicBezTo>
                        <a:pt x="42030" y="8215"/>
                        <a:pt x="42055" y="8391"/>
                        <a:pt x="42156" y="8491"/>
                      </a:cubicBezTo>
                      <a:cubicBezTo>
                        <a:pt x="42181" y="8541"/>
                        <a:pt x="42231" y="8591"/>
                        <a:pt x="42306" y="8616"/>
                      </a:cubicBezTo>
                      <a:cubicBezTo>
                        <a:pt x="42331" y="8641"/>
                        <a:pt x="42381" y="8666"/>
                        <a:pt x="42431" y="8666"/>
                      </a:cubicBezTo>
                      <a:cubicBezTo>
                        <a:pt x="42381" y="8742"/>
                        <a:pt x="42356" y="8817"/>
                        <a:pt x="42331" y="8892"/>
                      </a:cubicBezTo>
                      <a:cubicBezTo>
                        <a:pt x="42055" y="8817"/>
                        <a:pt x="41830" y="8742"/>
                        <a:pt x="41604" y="8666"/>
                      </a:cubicBezTo>
                      <a:cubicBezTo>
                        <a:pt x="41604" y="8641"/>
                        <a:pt x="41604" y="8591"/>
                        <a:pt x="41579" y="8566"/>
                      </a:cubicBezTo>
                      <a:cubicBezTo>
                        <a:pt x="41579" y="8541"/>
                        <a:pt x="41579" y="8491"/>
                        <a:pt x="41579" y="8466"/>
                      </a:cubicBezTo>
                      <a:cubicBezTo>
                        <a:pt x="41554" y="8366"/>
                        <a:pt x="41529" y="8165"/>
                        <a:pt x="41579" y="8115"/>
                      </a:cubicBezTo>
                      <a:cubicBezTo>
                        <a:pt x="41604" y="8090"/>
                        <a:pt x="41654" y="8065"/>
                        <a:pt x="41730" y="8015"/>
                      </a:cubicBezTo>
                      <a:cubicBezTo>
                        <a:pt x="41830" y="7965"/>
                        <a:pt x="41930" y="7915"/>
                        <a:pt x="42005" y="7789"/>
                      </a:cubicBezTo>
                      <a:cubicBezTo>
                        <a:pt x="42156" y="7614"/>
                        <a:pt x="42231" y="7363"/>
                        <a:pt x="42231" y="7138"/>
                      </a:cubicBezTo>
                      <a:cubicBezTo>
                        <a:pt x="42231" y="7037"/>
                        <a:pt x="42156" y="6962"/>
                        <a:pt x="42055" y="6962"/>
                      </a:cubicBezTo>
                      <a:cubicBezTo>
                        <a:pt x="41955" y="6987"/>
                        <a:pt x="41855" y="7062"/>
                        <a:pt x="41880" y="7163"/>
                      </a:cubicBezTo>
                      <a:cubicBezTo>
                        <a:pt x="41880" y="7313"/>
                        <a:pt x="41830" y="7438"/>
                        <a:pt x="41730" y="7564"/>
                      </a:cubicBezTo>
                      <a:cubicBezTo>
                        <a:pt x="41704" y="7614"/>
                        <a:pt x="41629" y="7664"/>
                        <a:pt x="41579" y="7689"/>
                      </a:cubicBezTo>
                      <a:lnTo>
                        <a:pt x="41479" y="5935"/>
                      </a:lnTo>
                      <a:cubicBezTo>
                        <a:pt x="41654" y="5935"/>
                        <a:pt x="41805" y="5834"/>
                        <a:pt x="41930" y="5709"/>
                      </a:cubicBezTo>
                      <a:cubicBezTo>
                        <a:pt x="42080" y="5509"/>
                        <a:pt x="42105" y="5258"/>
                        <a:pt x="42005" y="5032"/>
                      </a:cubicBezTo>
                      <a:cubicBezTo>
                        <a:pt x="41986" y="4956"/>
                        <a:pt x="41923" y="4923"/>
                        <a:pt x="41850" y="4923"/>
                      </a:cubicBezTo>
                      <a:cubicBezTo>
                        <a:pt x="41827" y="4923"/>
                        <a:pt x="41803" y="4926"/>
                        <a:pt x="41780" y="4932"/>
                      </a:cubicBezTo>
                      <a:cubicBezTo>
                        <a:pt x="41679" y="4982"/>
                        <a:pt x="41654" y="5082"/>
                        <a:pt x="41679" y="5183"/>
                      </a:cubicBezTo>
                      <a:cubicBezTo>
                        <a:pt x="41730" y="5283"/>
                        <a:pt x="41704" y="5383"/>
                        <a:pt x="41654" y="5483"/>
                      </a:cubicBezTo>
                      <a:cubicBezTo>
                        <a:pt x="41604" y="5534"/>
                        <a:pt x="41529" y="5559"/>
                        <a:pt x="41454" y="5584"/>
                      </a:cubicBezTo>
                      <a:lnTo>
                        <a:pt x="41429" y="5208"/>
                      </a:lnTo>
                      <a:cubicBezTo>
                        <a:pt x="41429" y="5108"/>
                        <a:pt x="41354" y="5032"/>
                        <a:pt x="41253" y="5032"/>
                      </a:cubicBezTo>
                      <a:cubicBezTo>
                        <a:pt x="41153" y="5032"/>
                        <a:pt x="41078" y="5133"/>
                        <a:pt x="41078" y="5233"/>
                      </a:cubicBezTo>
                      <a:lnTo>
                        <a:pt x="41153" y="6611"/>
                      </a:lnTo>
                      <a:cubicBezTo>
                        <a:pt x="41028" y="6611"/>
                        <a:pt x="40902" y="6461"/>
                        <a:pt x="40852" y="6311"/>
                      </a:cubicBezTo>
                      <a:cubicBezTo>
                        <a:pt x="40802" y="6110"/>
                        <a:pt x="40852" y="5884"/>
                        <a:pt x="40902" y="5659"/>
                      </a:cubicBezTo>
                      <a:cubicBezTo>
                        <a:pt x="40928" y="5559"/>
                        <a:pt x="40852" y="5483"/>
                        <a:pt x="40777" y="5458"/>
                      </a:cubicBezTo>
                      <a:cubicBezTo>
                        <a:pt x="40760" y="5454"/>
                        <a:pt x="40743" y="5452"/>
                        <a:pt x="40726" y="5452"/>
                      </a:cubicBezTo>
                      <a:cubicBezTo>
                        <a:pt x="40645" y="5452"/>
                        <a:pt x="40572" y="5501"/>
                        <a:pt x="40552" y="5584"/>
                      </a:cubicBezTo>
                      <a:cubicBezTo>
                        <a:pt x="40501" y="5834"/>
                        <a:pt x="40426" y="6135"/>
                        <a:pt x="40501" y="6411"/>
                      </a:cubicBezTo>
                      <a:cubicBezTo>
                        <a:pt x="40577" y="6712"/>
                        <a:pt x="40852" y="6962"/>
                        <a:pt x="41153" y="6962"/>
                      </a:cubicBezTo>
                      <a:lnTo>
                        <a:pt x="41178" y="6962"/>
                      </a:lnTo>
                      <a:lnTo>
                        <a:pt x="41203" y="7714"/>
                      </a:lnTo>
                      <a:cubicBezTo>
                        <a:pt x="41159" y="7773"/>
                        <a:pt x="41081" y="7797"/>
                        <a:pt x="40998" y="7797"/>
                      </a:cubicBezTo>
                      <a:cubicBezTo>
                        <a:pt x="40940" y="7797"/>
                        <a:pt x="40879" y="7785"/>
                        <a:pt x="40827" y="7764"/>
                      </a:cubicBezTo>
                      <a:cubicBezTo>
                        <a:pt x="40627" y="7689"/>
                        <a:pt x="40527" y="7488"/>
                        <a:pt x="40501" y="7388"/>
                      </a:cubicBezTo>
                      <a:cubicBezTo>
                        <a:pt x="40426" y="7213"/>
                        <a:pt x="40401" y="6987"/>
                        <a:pt x="40376" y="6787"/>
                      </a:cubicBezTo>
                      <a:cubicBezTo>
                        <a:pt x="40351" y="6712"/>
                        <a:pt x="40276" y="6636"/>
                        <a:pt x="40176" y="6636"/>
                      </a:cubicBezTo>
                      <a:cubicBezTo>
                        <a:pt x="40075" y="6661"/>
                        <a:pt x="40000" y="6737"/>
                        <a:pt x="40025" y="6837"/>
                      </a:cubicBezTo>
                      <a:cubicBezTo>
                        <a:pt x="40050" y="7062"/>
                        <a:pt x="40075" y="7288"/>
                        <a:pt x="40151" y="7514"/>
                      </a:cubicBezTo>
                      <a:cubicBezTo>
                        <a:pt x="40276" y="7789"/>
                        <a:pt x="40451" y="7990"/>
                        <a:pt x="40677" y="8090"/>
                      </a:cubicBezTo>
                      <a:cubicBezTo>
                        <a:pt x="40777" y="8140"/>
                        <a:pt x="40877" y="8165"/>
                        <a:pt x="40978" y="8165"/>
                      </a:cubicBezTo>
                      <a:cubicBezTo>
                        <a:pt x="41053" y="8165"/>
                        <a:pt x="41128" y="8140"/>
                        <a:pt x="41203" y="8115"/>
                      </a:cubicBezTo>
                      <a:lnTo>
                        <a:pt x="41203" y="8115"/>
                      </a:lnTo>
                      <a:cubicBezTo>
                        <a:pt x="41178" y="8240"/>
                        <a:pt x="41203" y="8391"/>
                        <a:pt x="41228" y="8491"/>
                      </a:cubicBezTo>
                      <a:cubicBezTo>
                        <a:pt x="41228" y="8516"/>
                        <a:pt x="41228" y="8516"/>
                        <a:pt x="41228" y="8516"/>
                      </a:cubicBezTo>
                      <a:cubicBezTo>
                        <a:pt x="39674" y="7839"/>
                        <a:pt x="39123" y="6862"/>
                        <a:pt x="35263" y="5233"/>
                      </a:cubicBezTo>
                      <a:cubicBezTo>
                        <a:pt x="34064" y="4725"/>
                        <a:pt x="32657" y="4527"/>
                        <a:pt x="31142" y="4527"/>
                      </a:cubicBezTo>
                      <a:cubicBezTo>
                        <a:pt x="29968" y="4527"/>
                        <a:pt x="28728" y="4646"/>
                        <a:pt x="27469" y="4832"/>
                      </a:cubicBezTo>
                      <a:cubicBezTo>
                        <a:pt x="27444" y="4782"/>
                        <a:pt x="27419" y="4732"/>
                        <a:pt x="27394" y="4681"/>
                      </a:cubicBezTo>
                      <a:cubicBezTo>
                        <a:pt x="27444" y="4681"/>
                        <a:pt x="27494" y="4656"/>
                        <a:pt x="27544" y="4656"/>
                      </a:cubicBezTo>
                      <a:cubicBezTo>
                        <a:pt x="27594" y="4631"/>
                        <a:pt x="27644" y="4581"/>
                        <a:pt x="27694" y="4531"/>
                      </a:cubicBezTo>
                      <a:cubicBezTo>
                        <a:pt x="27795" y="4431"/>
                        <a:pt x="27845" y="4280"/>
                        <a:pt x="27845" y="4080"/>
                      </a:cubicBezTo>
                      <a:cubicBezTo>
                        <a:pt x="27845" y="3955"/>
                        <a:pt x="27820" y="3804"/>
                        <a:pt x="27770" y="3679"/>
                      </a:cubicBezTo>
                      <a:cubicBezTo>
                        <a:pt x="27751" y="3623"/>
                        <a:pt x="27718" y="3594"/>
                        <a:pt x="27681" y="3594"/>
                      </a:cubicBezTo>
                      <a:cubicBezTo>
                        <a:pt x="27669" y="3594"/>
                        <a:pt x="27657" y="3597"/>
                        <a:pt x="27644" y="3604"/>
                      </a:cubicBezTo>
                      <a:cubicBezTo>
                        <a:pt x="27569" y="3604"/>
                        <a:pt x="27544" y="3679"/>
                        <a:pt x="27569" y="3729"/>
                      </a:cubicBezTo>
                      <a:cubicBezTo>
                        <a:pt x="27594" y="3854"/>
                        <a:pt x="27619" y="3980"/>
                        <a:pt x="27619" y="4105"/>
                      </a:cubicBezTo>
                      <a:cubicBezTo>
                        <a:pt x="27619" y="4155"/>
                        <a:pt x="27619" y="4306"/>
                        <a:pt x="27544" y="4381"/>
                      </a:cubicBezTo>
                      <a:cubicBezTo>
                        <a:pt x="27488" y="4437"/>
                        <a:pt x="27417" y="4465"/>
                        <a:pt x="27354" y="4465"/>
                      </a:cubicBezTo>
                      <a:cubicBezTo>
                        <a:pt x="27333" y="4465"/>
                        <a:pt x="27312" y="4462"/>
                        <a:pt x="27293" y="4456"/>
                      </a:cubicBezTo>
                      <a:lnTo>
                        <a:pt x="27143" y="4005"/>
                      </a:lnTo>
                      <a:cubicBezTo>
                        <a:pt x="27318" y="3930"/>
                        <a:pt x="27419" y="3729"/>
                        <a:pt x="27394" y="3554"/>
                      </a:cubicBezTo>
                      <a:cubicBezTo>
                        <a:pt x="27369" y="3353"/>
                        <a:pt x="27268" y="3203"/>
                        <a:pt x="27168" y="3077"/>
                      </a:cubicBezTo>
                      <a:cubicBezTo>
                        <a:pt x="27153" y="3048"/>
                        <a:pt x="27122" y="3036"/>
                        <a:pt x="27088" y="3036"/>
                      </a:cubicBezTo>
                      <a:cubicBezTo>
                        <a:pt x="27064" y="3036"/>
                        <a:pt x="27038" y="3042"/>
                        <a:pt x="27018" y="3052"/>
                      </a:cubicBezTo>
                      <a:cubicBezTo>
                        <a:pt x="26968" y="3103"/>
                        <a:pt x="26943" y="3153"/>
                        <a:pt x="26993" y="3203"/>
                      </a:cubicBezTo>
                      <a:cubicBezTo>
                        <a:pt x="27068" y="3328"/>
                        <a:pt x="27143" y="3453"/>
                        <a:pt x="27168" y="3579"/>
                      </a:cubicBezTo>
                      <a:cubicBezTo>
                        <a:pt x="27168" y="3654"/>
                        <a:pt x="27143" y="3779"/>
                        <a:pt x="27068" y="3804"/>
                      </a:cubicBezTo>
                      <a:lnTo>
                        <a:pt x="26792" y="3002"/>
                      </a:lnTo>
                      <a:cubicBezTo>
                        <a:pt x="26772" y="2961"/>
                        <a:pt x="26718" y="2920"/>
                        <a:pt x="26671" y="2920"/>
                      </a:cubicBezTo>
                      <a:cubicBezTo>
                        <a:pt x="26661" y="2920"/>
                        <a:pt x="26651" y="2922"/>
                        <a:pt x="26642" y="2927"/>
                      </a:cubicBezTo>
                      <a:cubicBezTo>
                        <a:pt x="26592" y="2952"/>
                        <a:pt x="26542" y="3027"/>
                        <a:pt x="26567" y="3077"/>
                      </a:cubicBezTo>
                      <a:lnTo>
                        <a:pt x="26642" y="3303"/>
                      </a:lnTo>
                      <a:cubicBezTo>
                        <a:pt x="26617" y="3303"/>
                        <a:pt x="26567" y="3303"/>
                        <a:pt x="26516" y="3278"/>
                      </a:cubicBezTo>
                      <a:cubicBezTo>
                        <a:pt x="26466" y="3253"/>
                        <a:pt x="26416" y="3178"/>
                        <a:pt x="26416" y="3128"/>
                      </a:cubicBezTo>
                      <a:cubicBezTo>
                        <a:pt x="26416" y="3052"/>
                        <a:pt x="26366" y="3002"/>
                        <a:pt x="26316" y="3002"/>
                      </a:cubicBezTo>
                      <a:cubicBezTo>
                        <a:pt x="26241" y="3002"/>
                        <a:pt x="26191" y="3052"/>
                        <a:pt x="26191" y="3103"/>
                      </a:cubicBezTo>
                      <a:cubicBezTo>
                        <a:pt x="26191" y="3253"/>
                        <a:pt x="26291" y="3403"/>
                        <a:pt x="26416" y="3478"/>
                      </a:cubicBezTo>
                      <a:cubicBezTo>
                        <a:pt x="26475" y="3508"/>
                        <a:pt x="26534" y="3520"/>
                        <a:pt x="26592" y="3520"/>
                      </a:cubicBezTo>
                      <a:cubicBezTo>
                        <a:pt x="26634" y="3520"/>
                        <a:pt x="26675" y="3514"/>
                        <a:pt x="26717" y="3504"/>
                      </a:cubicBezTo>
                      <a:lnTo>
                        <a:pt x="27093" y="4531"/>
                      </a:lnTo>
                      <a:cubicBezTo>
                        <a:pt x="27043" y="4531"/>
                        <a:pt x="26993" y="4506"/>
                        <a:pt x="26968" y="4506"/>
                      </a:cubicBezTo>
                      <a:cubicBezTo>
                        <a:pt x="26892" y="4456"/>
                        <a:pt x="26817" y="4381"/>
                        <a:pt x="26792" y="4306"/>
                      </a:cubicBezTo>
                      <a:cubicBezTo>
                        <a:pt x="26773" y="4249"/>
                        <a:pt x="26740" y="4221"/>
                        <a:pt x="26693" y="4221"/>
                      </a:cubicBezTo>
                      <a:cubicBezTo>
                        <a:pt x="26678" y="4221"/>
                        <a:pt x="26661" y="4224"/>
                        <a:pt x="26642" y="4230"/>
                      </a:cubicBezTo>
                      <a:cubicBezTo>
                        <a:pt x="26592" y="4255"/>
                        <a:pt x="26567" y="4306"/>
                        <a:pt x="26592" y="4381"/>
                      </a:cubicBezTo>
                      <a:cubicBezTo>
                        <a:pt x="26617" y="4506"/>
                        <a:pt x="26717" y="4606"/>
                        <a:pt x="26867" y="4681"/>
                      </a:cubicBezTo>
                      <a:cubicBezTo>
                        <a:pt x="26943" y="4732"/>
                        <a:pt x="27018" y="4732"/>
                        <a:pt x="27068" y="4757"/>
                      </a:cubicBezTo>
                      <a:cubicBezTo>
                        <a:pt x="27118" y="4757"/>
                        <a:pt x="27168" y="4757"/>
                        <a:pt x="27193" y="4782"/>
                      </a:cubicBezTo>
                      <a:cubicBezTo>
                        <a:pt x="27218" y="4782"/>
                        <a:pt x="27218" y="4832"/>
                        <a:pt x="27243" y="4882"/>
                      </a:cubicBezTo>
                      <a:cubicBezTo>
                        <a:pt x="26943" y="4932"/>
                        <a:pt x="26617" y="4982"/>
                        <a:pt x="26316" y="5032"/>
                      </a:cubicBezTo>
                      <a:cubicBezTo>
                        <a:pt x="26341" y="4982"/>
                        <a:pt x="26366" y="4907"/>
                        <a:pt x="26366" y="4832"/>
                      </a:cubicBezTo>
                      <a:cubicBezTo>
                        <a:pt x="26366" y="4782"/>
                        <a:pt x="26341" y="4732"/>
                        <a:pt x="26266" y="4732"/>
                      </a:cubicBezTo>
                      <a:cubicBezTo>
                        <a:pt x="26257" y="4727"/>
                        <a:pt x="26248" y="4725"/>
                        <a:pt x="26239" y="4725"/>
                      </a:cubicBezTo>
                      <a:cubicBezTo>
                        <a:pt x="26199" y="4725"/>
                        <a:pt x="26161" y="4770"/>
                        <a:pt x="26140" y="4832"/>
                      </a:cubicBezTo>
                      <a:cubicBezTo>
                        <a:pt x="26140" y="4907"/>
                        <a:pt x="26090" y="5007"/>
                        <a:pt x="26040" y="5057"/>
                      </a:cubicBezTo>
                      <a:cubicBezTo>
                        <a:pt x="26015" y="5082"/>
                        <a:pt x="25990" y="5082"/>
                        <a:pt x="25990" y="5108"/>
                      </a:cubicBezTo>
                      <a:lnTo>
                        <a:pt x="25915" y="5108"/>
                      </a:lnTo>
                      <a:lnTo>
                        <a:pt x="26015" y="4055"/>
                      </a:lnTo>
                      <a:cubicBezTo>
                        <a:pt x="26115" y="4055"/>
                        <a:pt x="26216" y="4005"/>
                        <a:pt x="26291" y="3930"/>
                      </a:cubicBezTo>
                      <a:cubicBezTo>
                        <a:pt x="26416" y="3829"/>
                        <a:pt x="26466" y="3679"/>
                        <a:pt x="26416" y="3529"/>
                      </a:cubicBezTo>
                      <a:cubicBezTo>
                        <a:pt x="26396" y="3488"/>
                        <a:pt x="26359" y="3447"/>
                        <a:pt x="26305" y="3447"/>
                      </a:cubicBezTo>
                      <a:cubicBezTo>
                        <a:pt x="26293" y="3447"/>
                        <a:pt x="26280" y="3449"/>
                        <a:pt x="26266" y="3453"/>
                      </a:cubicBezTo>
                      <a:cubicBezTo>
                        <a:pt x="26216" y="3478"/>
                        <a:pt x="26191" y="3529"/>
                        <a:pt x="26191" y="3604"/>
                      </a:cubicBezTo>
                      <a:cubicBezTo>
                        <a:pt x="26216" y="3654"/>
                        <a:pt x="26191" y="3729"/>
                        <a:pt x="26140" y="3779"/>
                      </a:cubicBezTo>
                      <a:cubicBezTo>
                        <a:pt x="26115" y="3804"/>
                        <a:pt x="26065" y="3829"/>
                        <a:pt x="26015" y="3829"/>
                      </a:cubicBezTo>
                      <a:lnTo>
                        <a:pt x="26040" y="3579"/>
                      </a:lnTo>
                      <a:cubicBezTo>
                        <a:pt x="26040" y="3529"/>
                        <a:pt x="25990" y="3478"/>
                        <a:pt x="25940" y="3478"/>
                      </a:cubicBezTo>
                      <a:cubicBezTo>
                        <a:pt x="25931" y="3474"/>
                        <a:pt x="25921" y="3472"/>
                        <a:pt x="25912" y="3472"/>
                      </a:cubicBezTo>
                      <a:cubicBezTo>
                        <a:pt x="25866" y="3472"/>
                        <a:pt x="25815" y="3517"/>
                        <a:pt x="25815" y="3579"/>
                      </a:cubicBezTo>
                      <a:lnTo>
                        <a:pt x="25765" y="4431"/>
                      </a:lnTo>
                      <a:cubicBezTo>
                        <a:pt x="25664" y="4406"/>
                        <a:pt x="25614" y="4306"/>
                        <a:pt x="25589" y="4230"/>
                      </a:cubicBezTo>
                      <a:cubicBezTo>
                        <a:pt x="25589" y="4105"/>
                        <a:pt x="25639" y="3955"/>
                        <a:pt x="25689" y="3829"/>
                      </a:cubicBezTo>
                      <a:cubicBezTo>
                        <a:pt x="25689" y="3779"/>
                        <a:pt x="25664" y="3704"/>
                        <a:pt x="25614" y="3679"/>
                      </a:cubicBezTo>
                      <a:cubicBezTo>
                        <a:pt x="25605" y="3674"/>
                        <a:pt x="25595" y="3672"/>
                        <a:pt x="25585" y="3672"/>
                      </a:cubicBezTo>
                      <a:cubicBezTo>
                        <a:pt x="25538" y="3672"/>
                        <a:pt x="25484" y="3713"/>
                        <a:pt x="25464" y="3754"/>
                      </a:cubicBezTo>
                      <a:cubicBezTo>
                        <a:pt x="25414" y="3905"/>
                        <a:pt x="25338" y="4080"/>
                        <a:pt x="25364" y="4255"/>
                      </a:cubicBezTo>
                      <a:cubicBezTo>
                        <a:pt x="25389" y="4431"/>
                        <a:pt x="25539" y="4631"/>
                        <a:pt x="25714" y="4656"/>
                      </a:cubicBezTo>
                      <a:lnTo>
                        <a:pt x="25739" y="4656"/>
                      </a:lnTo>
                      <a:lnTo>
                        <a:pt x="25714" y="5108"/>
                      </a:lnTo>
                      <a:lnTo>
                        <a:pt x="25689" y="5108"/>
                      </a:lnTo>
                      <a:cubicBezTo>
                        <a:pt x="25664" y="5133"/>
                        <a:pt x="25627" y="5145"/>
                        <a:pt x="25586" y="5145"/>
                      </a:cubicBezTo>
                      <a:cubicBezTo>
                        <a:pt x="25545" y="5145"/>
                        <a:pt x="25501" y="5133"/>
                        <a:pt x="25464" y="5108"/>
                      </a:cubicBezTo>
                      <a:cubicBezTo>
                        <a:pt x="25338" y="5032"/>
                        <a:pt x="25313" y="4907"/>
                        <a:pt x="25288" y="4857"/>
                      </a:cubicBezTo>
                      <a:cubicBezTo>
                        <a:pt x="25263" y="4732"/>
                        <a:pt x="25263" y="4606"/>
                        <a:pt x="25263" y="4481"/>
                      </a:cubicBezTo>
                      <a:cubicBezTo>
                        <a:pt x="25263" y="4431"/>
                        <a:pt x="25213" y="4381"/>
                        <a:pt x="25163" y="4381"/>
                      </a:cubicBezTo>
                      <a:cubicBezTo>
                        <a:pt x="25150" y="4376"/>
                        <a:pt x="25137" y="4374"/>
                        <a:pt x="25126" y="4374"/>
                      </a:cubicBezTo>
                      <a:cubicBezTo>
                        <a:pt x="25072" y="4374"/>
                        <a:pt x="25038" y="4419"/>
                        <a:pt x="25038" y="4481"/>
                      </a:cubicBezTo>
                      <a:cubicBezTo>
                        <a:pt x="25038" y="4606"/>
                        <a:pt x="25038" y="4757"/>
                        <a:pt x="25063" y="4907"/>
                      </a:cubicBezTo>
                      <a:cubicBezTo>
                        <a:pt x="25113" y="5032"/>
                        <a:pt x="25188" y="5158"/>
                        <a:pt x="25263" y="5233"/>
                      </a:cubicBezTo>
                      <a:cubicBezTo>
                        <a:pt x="25088" y="5283"/>
                        <a:pt x="24912" y="5308"/>
                        <a:pt x="24737" y="5358"/>
                      </a:cubicBezTo>
                      <a:cubicBezTo>
                        <a:pt x="24687" y="5283"/>
                        <a:pt x="24662" y="5183"/>
                        <a:pt x="24662" y="5158"/>
                      </a:cubicBezTo>
                      <a:cubicBezTo>
                        <a:pt x="24662" y="5108"/>
                        <a:pt x="24712" y="5057"/>
                        <a:pt x="24762" y="5007"/>
                      </a:cubicBezTo>
                      <a:cubicBezTo>
                        <a:pt x="24837" y="4932"/>
                        <a:pt x="24912" y="4832"/>
                        <a:pt x="24963" y="4681"/>
                      </a:cubicBezTo>
                      <a:cubicBezTo>
                        <a:pt x="25013" y="4456"/>
                        <a:pt x="25013" y="4205"/>
                        <a:pt x="24912" y="4005"/>
                      </a:cubicBezTo>
                      <a:cubicBezTo>
                        <a:pt x="24874" y="3928"/>
                        <a:pt x="24807" y="3895"/>
                        <a:pt x="24732" y="3895"/>
                      </a:cubicBezTo>
                      <a:cubicBezTo>
                        <a:pt x="24709" y="3895"/>
                        <a:pt x="24685" y="3899"/>
                        <a:pt x="24662" y="3905"/>
                      </a:cubicBezTo>
                      <a:cubicBezTo>
                        <a:pt x="24587" y="3955"/>
                        <a:pt x="24536" y="4055"/>
                        <a:pt x="24587" y="4155"/>
                      </a:cubicBezTo>
                      <a:cubicBezTo>
                        <a:pt x="24637" y="4280"/>
                        <a:pt x="24662" y="4431"/>
                        <a:pt x="24612" y="4581"/>
                      </a:cubicBezTo>
                      <a:cubicBezTo>
                        <a:pt x="24587" y="4656"/>
                        <a:pt x="24536" y="4707"/>
                        <a:pt x="24511" y="4757"/>
                      </a:cubicBezTo>
                      <a:lnTo>
                        <a:pt x="23760" y="3153"/>
                      </a:lnTo>
                      <a:cubicBezTo>
                        <a:pt x="23910" y="3077"/>
                        <a:pt x="24035" y="2952"/>
                        <a:pt x="24110" y="2777"/>
                      </a:cubicBezTo>
                      <a:cubicBezTo>
                        <a:pt x="24161" y="2551"/>
                        <a:pt x="24110" y="2275"/>
                        <a:pt x="23935" y="2125"/>
                      </a:cubicBezTo>
                      <a:cubicBezTo>
                        <a:pt x="23897" y="2087"/>
                        <a:pt x="23854" y="2069"/>
                        <a:pt x="23810" y="2069"/>
                      </a:cubicBezTo>
                      <a:cubicBezTo>
                        <a:pt x="23766" y="2069"/>
                        <a:pt x="23722" y="2087"/>
                        <a:pt x="23684" y="2125"/>
                      </a:cubicBezTo>
                      <a:cubicBezTo>
                        <a:pt x="23609" y="2200"/>
                        <a:pt x="23609" y="2300"/>
                        <a:pt x="23684" y="2376"/>
                      </a:cubicBezTo>
                      <a:cubicBezTo>
                        <a:pt x="23760" y="2451"/>
                        <a:pt x="23785" y="2576"/>
                        <a:pt x="23760" y="2676"/>
                      </a:cubicBezTo>
                      <a:cubicBezTo>
                        <a:pt x="23734" y="2752"/>
                        <a:pt x="23684" y="2802"/>
                        <a:pt x="23609" y="2827"/>
                      </a:cubicBezTo>
                      <a:lnTo>
                        <a:pt x="23459" y="2501"/>
                      </a:lnTo>
                      <a:cubicBezTo>
                        <a:pt x="23420" y="2424"/>
                        <a:pt x="23353" y="2392"/>
                        <a:pt x="23278" y="2392"/>
                      </a:cubicBezTo>
                      <a:cubicBezTo>
                        <a:pt x="23255" y="2392"/>
                        <a:pt x="23232" y="2395"/>
                        <a:pt x="23208" y="2401"/>
                      </a:cubicBezTo>
                      <a:cubicBezTo>
                        <a:pt x="23133" y="2451"/>
                        <a:pt x="23083" y="2551"/>
                        <a:pt x="23133" y="2651"/>
                      </a:cubicBezTo>
                      <a:lnTo>
                        <a:pt x="23709" y="3905"/>
                      </a:lnTo>
                      <a:cubicBezTo>
                        <a:pt x="23686" y="3914"/>
                        <a:pt x="23662" y="3918"/>
                        <a:pt x="23636" y="3918"/>
                      </a:cubicBezTo>
                      <a:cubicBezTo>
                        <a:pt x="23523" y="3918"/>
                        <a:pt x="23395" y="3836"/>
                        <a:pt x="23333" y="3754"/>
                      </a:cubicBezTo>
                      <a:cubicBezTo>
                        <a:pt x="23208" y="3579"/>
                        <a:pt x="23158" y="3328"/>
                        <a:pt x="23133" y="3128"/>
                      </a:cubicBezTo>
                      <a:cubicBezTo>
                        <a:pt x="23111" y="3040"/>
                        <a:pt x="23052" y="2972"/>
                        <a:pt x="22971" y="2972"/>
                      </a:cubicBezTo>
                      <a:cubicBezTo>
                        <a:pt x="22958" y="2972"/>
                        <a:pt x="22946" y="2974"/>
                        <a:pt x="22932" y="2977"/>
                      </a:cubicBezTo>
                      <a:cubicBezTo>
                        <a:pt x="22832" y="2977"/>
                        <a:pt x="22757" y="3077"/>
                        <a:pt x="22782" y="3178"/>
                      </a:cubicBezTo>
                      <a:cubicBezTo>
                        <a:pt x="22807" y="3428"/>
                        <a:pt x="22857" y="3729"/>
                        <a:pt x="23033" y="3980"/>
                      </a:cubicBezTo>
                      <a:cubicBezTo>
                        <a:pt x="23164" y="4149"/>
                        <a:pt x="23395" y="4276"/>
                        <a:pt x="23618" y="4276"/>
                      </a:cubicBezTo>
                      <a:cubicBezTo>
                        <a:pt x="23692" y="4276"/>
                        <a:pt x="23766" y="4262"/>
                        <a:pt x="23835" y="4230"/>
                      </a:cubicBezTo>
                      <a:lnTo>
                        <a:pt x="23860" y="4230"/>
                      </a:lnTo>
                      <a:lnTo>
                        <a:pt x="24161" y="4907"/>
                      </a:lnTo>
                      <a:cubicBezTo>
                        <a:pt x="24110" y="5032"/>
                        <a:pt x="23985" y="5108"/>
                        <a:pt x="23835" y="5108"/>
                      </a:cubicBezTo>
                      <a:cubicBezTo>
                        <a:pt x="23634" y="5082"/>
                        <a:pt x="23459" y="4957"/>
                        <a:pt x="23384" y="4882"/>
                      </a:cubicBezTo>
                      <a:cubicBezTo>
                        <a:pt x="23258" y="4732"/>
                        <a:pt x="23158" y="4556"/>
                        <a:pt x="23058" y="4381"/>
                      </a:cubicBezTo>
                      <a:cubicBezTo>
                        <a:pt x="23024" y="4314"/>
                        <a:pt x="22969" y="4280"/>
                        <a:pt x="22906" y="4280"/>
                      </a:cubicBezTo>
                      <a:cubicBezTo>
                        <a:pt x="22874" y="4280"/>
                        <a:pt x="22841" y="4289"/>
                        <a:pt x="22807" y="4306"/>
                      </a:cubicBezTo>
                      <a:cubicBezTo>
                        <a:pt x="22732" y="4356"/>
                        <a:pt x="22682" y="4456"/>
                        <a:pt x="22732" y="4556"/>
                      </a:cubicBezTo>
                      <a:cubicBezTo>
                        <a:pt x="22857" y="4732"/>
                        <a:pt x="22958" y="4932"/>
                        <a:pt x="23133" y="5108"/>
                      </a:cubicBezTo>
                      <a:cubicBezTo>
                        <a:pt x="23333" y="5333"/>
                        <a:pt x="23559" y="5458"/>
                        <a:pt x="23810" y="5458"/>
                      </a:cubicBezTo>
                      <a:cubicBezTo>
                        <a:pt x="23910" y="5458"/>
                        <a:pt x="24010" y="5458"/>
                        <a:pt x="24110" y="5408"/>
                      </a:cubicBezTo>
                      <a:cubicBezTo>
                        <a:pt x="24186" y="5383"/>
                        <a:pt x="24261" y="5333"/>
                        <a:pt x="24311" y="5283"/>
                      </a:cubicBezTo>
                      <a:cubicBezTo>
                        <a:pt x="24336" y="5333"/>
                        <a:pt x="24336" y="5383"/>
                        <a:pt x="24361" y="5433"/>
                      </a:cubicBezTo>
                      <a:cubicBezTo>
                        <a:pt x="20802" y="6210"/>
                        <a:pt x="17419" y="7238"/>
                        <a:pt x="15363" y="7313"/>
                      </a:cubicBezTo>
                      <a:cubicBezTo>
                        <a:pt x="15363" y="7313"/>
                        <a:pt x="15363" y="7288"/>
                        <a:pt x="15363" y="7288"/>
                      </a:cubicBezTo>
                      <a:cubicBezTo>
                        <a:pt x="15363" y="7263"/>
                        <a:pt x="15363" y="7213"/>
                        <a:pt x="15363" y="7188"/>
                      </a:cubicBezTo>
                      <a:cubicBezTo>
                        <a:pt x="15389" y="7062"/>
                        <a:pt x="15414" y="6937"/>
                        <a:pt x="15389" y="6812"/>
                      </a:cubicBezTo>
                      <a:lnTo>
                        <a:pt x="15389" y="6812"/>
                      </a:lnTo>
                      <a:cubicBezTo>
                        <a:pt x="15464" y="6837"/>
                        <a:pt x="15539" y="6837"/>
                        <a:pt x="15614" y="6837"/>
                      </a:cubicBezTo>
                      <a:cubicBezTo>
                        <a:pt x="15714" y="6837"/>
                        <a:pt x="15815" y="6812"/>
                        <a:pt x="15915" y="6762"/>
                      </a:cubicBezTo>
                      <a:cubicBezTo>
                        <a:pt x="16140" y="6661"/>
                        <a:pt x="16316" y="6461"/>
                        <a:pt x="16441" y="6210"/>
                      </a:cubicBezTo>
                      <a:cubicBezTo>
                        <a:pt x="16516" y="5985"/>
                        <a:pt x="16541" y="5759"/>
                        <a:pt x="16567" y="5534"/>
                      </a:cubicBezTo>
                      <a:cubicBezTo>
                        <a:pt x="16592" y="5433"/>
                        <a:pt x="16516" y="5333"/>
                        <a:pt x="16416" y="5333"/>
                      </a:cubicBezTo>
                      <a:cubicBezTo>
                        <a:pt x="16403" y="5330"/>
                        <a:pt x="16390" y="5328"/>
                        <a:pt x="16378" y="5328"/>
                      </a:cubicBezTo>
                      <a:cubicBezTo>
                        <a:pt x="16297" y="5328"/>
                        <a:pt x="16237" y="5396"/>
                        <a:pt x="16216" y="5483"/>
                      </a:cubicBezTo>
                      <a:cubicBezTo>
                        <a:pt x="16191" y="5684"/>
                        <a:pt x="16166" y="5884"/>
                        <a:pt x="16090" y="6060"/>
                      </a:cubicBezTo>
                      <a:cubicBezTo>
                        <a:pt x="16065" y="6160"/>
                        <a:pt x="15965" y="6361"/>
                        <a:pt x="15764" y="6436"/>
                      </a:cubicBezTo>
                      <a:cubicBezTo>
                        <a:pt x="15715" y="6466"/>
                        <a:pt x="15658" y="6480"/>
                        <a:pt x="15602" y="6480"/>
                      </a:cubicBezTo>
                      <a:cubicBezTo>
                        <a:pt x="15516" y="6480"/>
                        <a:pt x="15434" y="6446"/>
                        <a:pt x="15389" y="6386"/>
                      </a:cubicBezTo>
                      <a:lnTo>
                        <a:pt x="15414" y="5659"/>
                      </a:lnTo>
                      <a:lnTo>
                        <a:pt x="15439" y="5659"/>
                      </a:lnTo>
                      <a:cubicBezTo>
                        <a:pt x="15739" y="5634"/>
                        <a:pt x="16015" y="5383"/>
                        <a:pt x="16090" y="5108"/>
                      </a:cubicBezTo>
                      <a:cubicBezTo>
                        <a:pt x="16166" y="4807"/>
                        <a:pt x="16090" y="4506"/>
                        <a:pt x="16040" y="4280"/>
                      </a:cubicBezTo>
                      <a:cubicBezTo>
                        <a:pt x="16018" y="4193"/>
                        <a:pt x="15940" y="4125"/>
                        <a:pt x="15854" y="4125"/>
                      </a:cubicBezTo>
                      <a:cubicBezTo>
                        <a:pt x="15841" y="4125"/>
                        <a:pt x="15828" y="4127"/>
                        <a:pt x="15815" y="4130"/>
                      </a:cubicBezTo>
                      <a:cubicBezTo>
                        <a:pt x="15739" y="4155"/>
                        <a:pt x="15664" y="4255"/>
                        <a:pt x="15689" y="4356"/>
                      </a:cubicBezTo>
                      <a:cubicBezTo>
                        <a:pt x="15739" y="4556"/>
                        <a:pt x="15790" y="4807"/>
                        <a:pt x="15739" y="5007"/>
                      </a:cubicBezTo>
                      <a:cubicBezTo>
                        <a:pt x="15689" y="5133"/>
                        <a:pt x="15564" y="5283"/>
                        <a:pt x="15439" y="5283"/>
                      </a:cubicBezTo>
                      <a:lnTo>
                        <a:pt x="15514" y="3905"/>
                      </a:lnTo>
                      <a:cubicBezTo>
                        <a:pt x="15514" y="3804"/>
                        <a:pt x="15439" y="3729"/>
                        <a:pt x="15338" y="3704"/>
                      </a:cubicBezTo>
                      <a:cubicBezTo>
                        <a:pt x="15238" y="3704"/>
                        <a:pt x="15163" y="3779"/>
                        <a:pt x="15163" y="3879"/>
                      </a:cubicBezTo>
                      <a:lnTo>
                        <a:pt x="15138" y="4255"/>
                      </a:lnTo>
                      <a:cubicBezTo>
                        <a:pt x="15063" y="4255"/>
                        <a:pt x="14988" y="4205"/>
                        <a:pt x="14937" y="4155"/>
                      </a:cubicBezTo>
                      <a:cubicBezTo>
                        <a:pt x="14887" y="4080"/>
                        <a:pt x="14862" y="3955"/>
                        <a:pt x="14912" y="3854"/>
                      </a:cubicBezTo>
                      <a:cubicBezTo>
                        <a:pt x="14937" y="3754"/>
                        <a:pt x="14912" y="3654"/>
                        <a:pt x="14812" y="3629"/>
                      </a:cubicBezTo>
                      <a:cubicBezTo>
                        <a:pt x="14784" y="3615"/>
                        <a:pt x="14756" y="3609"/>
                        <a:pt x="14730" y="3609"/>
                      </a:cubicBezTo>
                      <a:cubicBezTo>
                        <a:pt x="14662" y="3609"/>
                        <a:pt x="14605" y="3650"/>
                        <a:pt x="14587" y="3704"/>
                      </a:cubicBezTo>
                      <a:cubicBezTo>
                        <a:pt x="14486" y="3930"/>
                        <a:pt x="14511" y="4205"/>
                        <a:pt x="14662" y="4381"/>
                      </a:cubicBezTo>
                      <a:cubicBezTo>
                        <a:pt x="14787" y="4531"/>
                        <a:pt x="14937" y="4606"/>
                        <a:pt x="15113" y="4631"/>
                      </a:cubicBezTo>
                      <a:lnTo>
                        <a:pt x="15013" y="6361"/>
                      </a:lnTo>
                      <a:cubicBezTo>
                        <a:pt x="14962" y="6336"/>
                        <a:pt x="14887" y="6311"/>
                        <a:pt x="14862" y="6260"/>
                      </a:cubicBezTo>
                      <a:cubicBezTo>
                        <a:pt x="14762" y="6135"/>
                        <a:pt x="14712" y="5985"/>
                        <a:pt x="14712" y="5834"/>
                      </a:cubicBezTo>
                      <a:cubicBezTo>
                        <a:pt x="14737" y="5734"/>
                        <a:pt x="14637" y="5659"/>
                        <a:pt x="14536" y="5659"/>
                      </a:cubicBezTo>
                      <a:cubicBezTo>
                        <a:pt x="14526" y="5656"/>
                        <a:pt x="14516" y="5655"/>
                        <a:pt x="14506" y="5655"/>
                      </a:cubicBezTo>
                      <a:cubicBezTo>
                        <a:pt x="14421" y="5655"/>
                        <a:pt x="14361" y="5745"/>
                        <a:pt x="14361" y="5834"/>
                      </a:cubicBezTo>
                      <a:cubicBezTo>
                        <a:pt x="14361" y="6060"/>
                        <a:pt x="14436" y="6285"/>
                        <a:pt x="14587" y="6486"/>
                      </a:cubicBezTo>
                      <a:cubicBezTo>
                        <a:pt x="14662" y="6586"/>
                        <a:pt x="14762" y="6636"/>
                        <a:pt x="14862" y="6712"/>
                      </a:cubicBezTo>
                      <a:cubicBezTo>
                        <a:pt x="14937" y="6737"/>
                        <a:pt x="14988" y="6762"/>
                        <a:pt x="15013" y="6812"/>
                      </a:cubicBezTo>
                      <a:cubicBezTo>
                        <a:pt x="15063" y="6862"/>
                        <a:pt x="15038" y="7062"/>
                        <a:pt x="15013" y="7138"/>
                      </a:cubicBezTo>
                      <a:cubicBezTo>
                        <a:pt x="15013" y="7188"/>
                        <a:pt x="15013" y="7213"/>
                        <a:pt x="15013" y="7263"/>
                      </a:cubicBezTo>
                      <a:cubicBezTo>
                        <a:pt x="15013" y="7263"/>
                        <a:pt x="14988" y="7288"/>
                        <a:pt x="14988" y="7313"/>
                      </a:cubicBezTo>
                      <a:cubicBezTo>
                        <a:pt x="14787" y="7313"/>
                        <a:pt x="14587" y="7288"/>
                        <a:pt x="14336" y="7263"/>
                      </a:cubicBezTo>
                      <a:cubicBezTo>
                        <a:pt x="14386" y="7238"/>
                        <a:pt x="14411" y="7213"/>
                        <a:pt x="14436" y="7188"/>
                      </a:cubicBezTo>
                      <a:cubicBezTo>
                        <a:pt x="14536" y="7062"/>
                        <a:pt x="14561" y="6887"/>
                        <a:pt x="14536" y="6712"/>
                      </a:cubicBezTo>
                      <a:cubicBezTo>
                        <a:pt x="14511" y="6561"/>
                        <a:pt x="14461" y="6436"/>
                        <a:pt x="14411" y="6311"/>
                      </a:cubicBezTo>
                      <a:cubicBezTo>
                        <a:pt x="14393" y="6274"/>
                        <a:pt x="14361" y="6251"/>
                        <a:pt x="14316" y="6251"/>
                      </a:cubicBezTo>
                      <a:cubicBezTo>
                        <a:pt x="14299" y="6251"/>
                        <a:pt x="14281" y="6254"/>
                        <a:pt x="14261" y="6260"/>
                      </a:cubicBezTo>
                      <a:cubicBezTo>
                        <a:pt x="14211" y="6260"/>
                        <a:pt x="14186" y="6336"/>
                        <a:pt x="14211" y="6386"/>
                      </a:cubicBezTo>
                      <a:cubicBezTo>
                        <a:pt x="14261" y="6511"/>
                        <a:pt x="14311" y="6636"/>
                        <a:pt x="14311" y="6737"/>
                      </a:cubicBezTo>
                      <a:cubicBezTo>
                        <a:pt x="14336" y="6812"/>
                        <a:pt x="14336" y="6937"/>
                        <a:pt x="14261" y="7037"/>
                      </a:cubicBezTo>
                      <a:cubicBezTo>
                        <a:pt x="14219" y="7099"/>
                        <a:pt x="14144" y="7144"/>
                        <a:pt x="14077" y="7144"/>
                      </a:cubicBezTo>
                      <a:cubicBezTo>
                        <a:pt x="14063" y="7144"/>
                        <a:pt x="14048" y="7142"/>
                        <a:pt x="14035" y="7138"/>
                      </a:cubicBezTo>
                      <a:lnTo>
                        <a:pt x="13835" y="6737"/>
                      </a:lnTo>
                      <a:cubicBezTo>
                        <a:pt x="13835" y="6712"/>
                        <a:pt x="13835" y="6712"/>
                        <a:pt x="13835" y="6712"/>
                      </a:cubicBezTo>
                      <a:cubicBezTo>
                        <a:pt x="14010" y="6636"/>
                        <a:pt x="14060" y="6411"/>
                        <a:pt x="14035" y="6235"/>
                      </a:cubicBezTo>
                      <a:cubicBezTo>
                        <a:pt x="13985" y="6060"/>
                        <a:pt x="13860" y="5910"/>
                        <a:pt x="13759" y="5784"/>
                      </a:cubicBezTo>
                      <a:cubicBezTo>
                        <a:pt x="13731" y="5770"/>
                        <a:pt x="13693" y="5755"/>
                        <a:pt x="13657" y="5755"/>
                      </a:cubicBezTo>
                      <a:cubicBezTo>
                        <a:pt x="13631" y="5755"/>
                        <a:pt x="13605" y="5763"/>
                        <a:pt x="13584" y="5784"/>
                      </a:cubicBezTo>
                      <a:cubicBezTo>
                        <a:pt x="13534" y="5834"/>
                        <a:pt x="13534" y="5910"/>
                        <a:pt x="13584" y="5935"/>
                      </a:cubicBezTo>
                      <a:cubicBezTo>
                        <a:pt x="13684" y="6035"/>
                        <a:pt x="13785" y="6160"/>
                        <a:pt x="13810" y="6285"/>
                      </a:cubicBezTo>
                      <a:cubicBezTo>
                        <a:pt x="13835" y="6361"/>
                        <a:pt x="13810" y="6486"/>
                        <a:pt x="13734" y="6536"/>
                      </a:cubicBezTo>
                      <a:lnTo>
                        <a:pt x="13358" y="5759"/>
                      </a:lnTo>
                      <a:cubicBezTo>
                        <a:pt x="13340" y="5722"/>
                        <a:pt x="13295" y="5699"/>
                        <a:pt x="13252" y="5699"/>
                      </a:cubicBezTo>
                      <a:cubicBezTo>
                        <a:pt x="13237" y="5699"/>
                        <a:pt x="13222" y="5702"/>
                        <a:pt x="13208" y="5709"/>
                      </a:cubicBezTo>
                      <a:cubicBezTo>
                        <a:pt x="13158" y="5734"/>
                        <a:pt x="13133" y="5809"/>
                        <a:pt x="13158" y="5859"/>
                      </a:cubicBezTo>
                      <a:lnTo>
                        <a:pt x="13258" y="6060"/>
                      </a:lnTo>
                      <a:cubicBezTo>
                        <a:pt x="13233" y="6072"/>
                        <a:pt x="13208" y="6079"/>
                        <a:pt x="13186" y="6079"/>
                      </a:cubicBezTo>
                      <a:cubicBezTo>
                        <a:pt x="13164" y="6079"/>
                        <a:pt x="13145" y="6072"/>
                        <a:pt x="13133" y="6060"/>
                      </a:cubicBezTo>
                      <a:cubicBezTo>
                        <a:pt x="13058" y="6035"/>
                        <a:pt x="13008" y="5985"/>
                        <a:pt x="13008" y="5910"/>
                      </a:cubicBezTo>
                      <a:cubicBezTo>
                        <a:pt x="13008" y="5859"/>
                        <a:pt x="12957" y="5809"/>
                        <a:pt x="12882" y="5809"/>
                      </a:cubicBezTo>
                      <a:cubicBezTo>
                        <a:pt x="12832" y="5809"/>
                        <a:pt x="12782" y="5884"/>
                        <a:pt x="12782" y="5935"/>
                      </a:cubicBezTo>
                      <a:cubicBezTo>
                        <a:pt x="12807" y="6085"/>
                        <a:pt x="12907" y="6210"/>
                        <a:pt x="13033" y="6260"/>
                      </a:cubicBezTo>
                      <a:cubicBezTo>
                        <a:pt x="13083" y="6285"/>
                        <a:pt x="13139" y="6298"/>
                        <a:pt x="13196" y="6298"/>
                      </a:cubicBezTo>
                      <a:cubicBezTo>
                        <a:pt x="13252" y="6298"/>
                        <a:pt x="13308" y="6285"/>
                        <a:pt x="13358" y="6260"/>
                      </a:cubicBezTo>
                      <a:lnTo>
                        <a:pt x="13810" y="7213"/>
                      </a:lnTo>
                      <a:cubicBezTo>
                        <a:pt x="13759" y="7188"/>
                        <a:pt x="13684" y="7188"/>
                        <a:pt x="13634" y="7188"/>
                      </a:cubicBezTo>
                      <a:cubicBezTo>
                        <a:pt x="13584" y="7138"/>
                        <a:pt x="13534" y="7087"/>
                        <a:pt x="13509" y="7037"/>
                      </a:cubicBezTo>
                      <a:cubicBezTo>
                        <a:pt x="13490" y="7001"/>
                        <a:pt x="13445" y="6977"/>
                        <a:pt x="13403" y="6977"/>
                      </a:cubicBezTo>
                      <a:cubicBezTo>
                        <a:pt x="13387" y="6977"/>
                        <a:pt x="13372" y="6981"/>
                        <a:pt x="13358" y="6987"/>
                      </a:cubicBezTo>
                      <a:cubicBezTo>
                        <a:pt x="13308" y="7012"/>
                        <a:pt x="13283" y="7062"/>
                        <a:pt x="13308" y="7113"/>
                      </a:cubicBezTo>
                      <a:cubicBezTo>
                        <a:pt x="13158" y="7087"/>
                        <a:pt x="13033" y="7062"/>
                        <a:pt x="12882" y="7037"/>
                      </a:cubicBezTo>
                      <a:cubicBezTo>
                        <a:pt x="12932" y="6962"/>
                        <a:pt x="12957" y="6862"/>
                        <a:pt x="12932" y="6787"/>
                      </a:cubicBezTo>
                      <a:cubicBezTo>
                        <a:pt x="12932" y="6712"/>
                        <a:pt x="12882" y="6661"/>
                        <a:pt x="12832" y="6661"/>
                      </a:cubicBezTo>
                      <a:cubicBezTo>
                        <a:pt x="12757" y="6661"/>
                        <a:pt x="12707" y="6712"/>
                        <a:pt x="12732" y="6787"/>
                      </a:cubicBezTo>
                      <a:cubicBezTo>
                        <a:pt x="12732" y="6862"/>
                        <a:pt x="12707" y="6912"/>
                        <a:pt x="12657" y="6987"/>
                      </a:cubicBezTo>
                      <a:cubicBezTo>
                        <a:pt x="12607" y="6987"/>
                        <a:pt x="12582" y="6962"/>
                        <a:pt x="12531" y="6962"/>
                      </a:cubicBezTo>
                      <a:lnTo>
                        <a:pt x="12481" y="6035"/>
                      </a:lnTo>
                      <a:cubicBezTo>
                        <a:pt x="12607" y="6010"/>
                        <a:pt x="12707" y="5960"/>
                        <a:pt x="12782" y="5884"/>
                      </a:cubicBezTo>
                      <a:cubicBezTo>
                        <a:pt x="12857" y="5784"/>
                        <a:pt x="12882" y="5609"/>
                        <a:pt x="12832" y="5458"/>
                      </a:cubicBezTo>
                      <a:cubicBezTo>
                        <a:pt x="12814" y="5422"/>
                        <a:pt x="12782" y="5398"/>
                        <a:pt x="12737" y="5398"/>
                      </a:cubicBezTo>
                      <a:cubicBezTo>
                        <a:pt x="12720" y="5398"/>
                        <a:pt x="12702" y="5402"/>
                        <a:pt x="12682" y="5408"/>
                      </a:cubicBezTo>
                      <a:cubicBezTo>
                        <a:pt x="12632" y="5433"/>
                        <a:pt x="12607" y="5509"/>
                        <a:pt x="12632" y="5559"/>
                      </a:cubicBezTo>
                      <a:cubicBezTo>
                        <a:pt x="12657" y="5609"/>
                        <a:pt x="12657" y="5684"/>
                        <a:pt x="12607" y="5734"/>
                      </a:cubicBezTo>
                      <a:cubicBezTo>
                        <a:pt x="12582" y="5784"/>
                        <a:pt x="12531" y="5809"/>
                        <a:pt x="12481" y="5809"/>
                      </a:cubicBezTo>
                      <a:lnTo>
                        <a:pt x="12481" y="5559"/>
                      </a:lnTo>
                      <a:cubicBezTo>
                        <a:pt x="12481" y="5509"/>
                        <a:pt x="12431" y="5458"/>
                        <a:pt x="12356" y="5458"/>
                      </a:cubicBezTo>
                      <a:cubicBezTo>
                        <a:pt x="12306" y="5458"/>
                        <a:pt x="12256" y="5509"/>
                        <a:pt x="12256" y="5584"/>
                      </a:cubicBezTo>
                      <a:lnTo>
                        <a:pt x="12281" y="6436"/>
                      </a:lnTo>
                      <a:cubicBezTo>
                        <a:pt x="12206" y="6436"/>
                        <a:pt x="12130" y="6336"/>
                        <a:pt x="12105" y="6260"/>
                      </a:cubicBezTo>
                      <a:cubicBezTo>
                        <a:pt x="12080" y="6135"/>
                        <a:pt x="12105" y="5985"/>
                        <a:pt x="12130" y="5859"/>
                      </a:cubicBezTo>
                      <a:cubicBezTo>
                        <a:pt x="12155" y="5784"/>
                        <a:pt x="12105" y="5734"/>
                        <a:pt x="12055" y="5709"/>
                      </a:cubicBezTo>
                      <a:cubicBezTo>
                        <a:pt x="12005" y="5709"/>
                        <a:pt x="11930" y="5734"/>
                        <a:pt x="11930" y="5809"/>
                      </a:cubicBezTo>
                      <a:cubicBezTo>
                        <a:pt x="11880" y="5935"/>
                        <a:pt x="11830" y="6135"/>
                        <a:pt x="11880" y="6311"/>
                      </a:cubicBezTo>
                      <a:cubicBezTo>
                        <a:pt x="11930" y="6486"/>
                        <a:pt x="12080" y="6661"/>
                        <a:pt x="12281" y="6661"/>
                      </a:cubicBezTo>
                      <a:lnTo>
                        <a:pt x="12306" y="6912"/>
                      </a:lnTo>
                      <a:cubicBezTo>
                        <a:pt x="12155" y="6862"/>
                        <a:pt x="11980" y="6837"/>
                        <a:pt x="11830" y="6787"/>
                      </a:cubicBezTo>
                      <a:cubicBezTo>
                        <a:pt x="11830" y="6712"/>
                        <a:pt x="11805" y="6636"/>
                        <a:pt x="11805" y="6536"/>
                      </a:cubicBezTo>
                      <a:cubicBezTo>
                        <a:pt x="11805" y="6486"/>
                        <a:pt x="11729" y="6436"/>
                        <a:pt x="11679" y="6436"/>
                      </a:cubicBezTo>
                      <a:cubicBezTo>
                        <a:pt x="11604" y="6461"/>
                        <a:pt x="11579" y="6511"/>
                        <a:pt x="11579" y="6561"/>
                      </a:cubicBezTo>
                      <a:cubicBezTo>
                        <a:pt x="11579" y="6611"/>
                        <a:pt x="11579" y="6686"/>
                        <a:pt x="11604" y="6737"/>
                      </a:cubicBezTo>
                      <a:cubicBezTo>
                        <a:pt x="9399" y="6160"/>
                        <a:pt x="6842" y="5233"/>
                        <a:pt x="4687" y="4406"/>
                      </a:cubicBezTo>
                      <a:cubicBezTo>
                        <a:pt x="4712" y="4306"/>
                        <a:pt x="4712" y="4180"/>
                        <a:pt x="4737" y="4055"/>
                      </a:cubicBezTo>
                      <a:cubicBezTo>
                        <a:pt x="4737" y="4030"/>
                        <a:pt x="4737" y="4005"/>
                        <a:pt x="4737" y="3980"/>
                      </a:cubicBezTo>
                      <a:cubicBezTo>
                        <a:pt x="4737" y="3905"/>
                        <a:pt x="4737" y="3829"/>
                        <a:pt x="4737" y="3754"/>
                      </a:cubicBezTo>
                      <a:cubicBezTo>
                        <a:pt x="4787" y="3754"/>
                        <a:pt x="4837" y="3779"/>
                        <a:pt x="4887" y="3779"/>
                      </a:cubicBezTo>
                      <a:cubicBezTo>
                        <a:pt x="4937" y="3754"/>
                        <a:pt x="5013" y="3754"/>
                        <a:pt x="5063" y="3729"/>
                      </a:cubicBezTo>
                      <a:cubicBezTo>
                        <a:pt x="5188" y="3654"/>
                        <a:pt x="5313" y="3529"/>
                        <a:pt x="5363" y="3353"/>
                      </a:cubicBezTo>
                      <a:cubicBezTo>
                        <a:pt x="5414" y="3228"/>
                        <a:pt x="5439" y="3077"/>
                        <a:pt x="5439" y="2927"/>
                      </a:cubicBezTo>
                      <a:cubicBezTo>
                        <a:pt x="5439" y="2877"/>
                        <a:pt x="5414" y="2827"/>
                        <a:pt x="5338" y="2827"/>
                      </a:cubicBezTo>
                      <a:cubicBezTo>
                        <a:pt x="5329" y="2822"/>
                        <a:pt x="5321" y="2820"/>
                        <a:pt x="5312" y="2820"/>
                      </a:cubicBezTo>
                      <a:cubicBezTo>
                        <a:pt x="5271" y="2820"/>
                        <a:pt x="5234" y="2865"/>
                        <a:pt x="5213" y="2927"/>
                      </a:cubicBezTo>
                      <a:cubicBezTo>
                        <a:pt x="5213" y="3052"/>
                        <a:pt x="5188" y="3178"/>
                        <a:pt x="5163" y="3278"/>
                      </a:cubicBezTo>
                      <a:cubicBezTo>
                        <a:pt x="5138" y="3353"/>
                        <a:pt x="5088" y="3453"/>
                        <a:pt x="4962" y="3529"/>
                      </a:cubicBezTo>
                      <a:cubicBezTo>
                        <a:pt x="4931" y="3539"/>
                        <a:pt x="4896" y="3545"/>
                        <a:pt x="4861" y="3545"/>
                      </a:cubicBezTo>
                      <a:cubicBezTo>
                        <a:pt x="4813" y="3545"/>
                        <a:pt x="4766" y="3533"/>
                        <a:pt x="4737" y="3504"/>
                      </a:cubicBezTo>
                      <a:cubicBezTo>
                        <a:pt x="4712" y="3504"/>
                        <a:pt x="4712" y="3504"/>
                        <a:pt x="4712" y="3478"/>
                      </a:cubicBezTo>
                      <a:lnTo>
                        <a:pt x="4737" y="3027"/>
                      </a:lnTo>
                      <a:cubicBezTo>
                        <a:pt x="4937" y="3027"/>
                        <a:pt x="5088" y="2852"/>
                        <a:pt x="5138" y="2676"/>
                      </a:cubicBezTo>
                      <a:cubicBezTo>
                        <a:pt x="5188" y="2501"/>
                        <a:pt x="5138" y="2326"/>
                        <a:pt x="5088" y="2175"/>
                      </a:cubicBezTo>
                      <a:cubicBezTo>
                        <a:pt x="5088" y="2119"/>
                        <a:pt x="5045" y="2091"/>
                        <a:pt x="5003" y="2091"/>
                      </a:cubicBezTo>
                      <a:cubicBezTo>
                        <a:pt x="4989" y="2091"/>
                        <a:pt x="4975" y="2094"/>
                        <a:pt x="4962" y="2100"/>
                      </a:cubicBezTo>
                      <a:cubicBezTo>
                        <a:pt x="4887" y="2100"/>
                        <a:pt x="4862" y="2175"/>
                        <a:pt x="4887" y="2225"/>
                      </a:cubicBezTo>
                      <a:cubicBezTo>
                        <a:pt x="4912" y="2351"/>
                        <a:pt x="4937" y="2501"/>
                        <a:pt x="4912" y="2626"/>
                      </a:cubicBezTo>
                      <a:cubicBezTo>
                        <a:pt x="4887" y="2727"/>
                        <a:pt x="4812" y="2802"/>
                        <a:pt x="4737" y="2802"/>
                      </a:cubicBezTo>
                      <a:lnTo>
                        <a:pt x="4762" y="1950"/>
                      </a:lnTo>
                      <a:cubicBezTo>
                        <a:pt x="4762" y="1899"/>
                        <a:pt x="4712" y="1849"/>
                        <a:pt x="4662" y="1849"/>
                      </a:cubicBezTo>
                      <a:cubicBezTo>
                        <a:pt x="4586" y="1849"/>
                        <a:pt x="4536" y="1874"/>
                        <a:pt x="4536" y="1950"/>
                      </a:cubicBezTo>
                      <a:lnTo>
                        <a:pt x="4536" y="2175"/>
                      </a:lnTo>
                      <a:cubicBezTo>
                        <a:pt x="4486" y="2175"/>
                        <a:pt x="4436" y="2150"/>
                        <a:pt x="4411" y="2125"/>
                      </a:cubicBezTo>
                      <a:cubicBezTo>
                        <a:pt x="4361" y="2075"/>
                        <a:pt x="4361" y="2000"/>
                        <a:pt x="4386" y="1950"/>
                      </a:cubicBezTo>
                      <a:cubicBezTo>
                        <a:pt x="4411" y="1874"/>
                        <a:pt x="4386" y="1824"/>
                        <a:pt x="4311" y="1799"/>
                      </a:cubicBezTo>
                      <a:cubicBezTo>
                        <a:pt x="4297" y="1793"/>
                        <a:pt x="4284" y="1789"/>
                        <a:pt x="4271" y="1789"/>
                      </a:cubicBezTo>
                      <a:cubicBezTo>
                        <a:pt x="4236" y="1789"/>
                        <a:pt x="4204" y="1813"/>
                        <a:pt x="4185" y="1849"/>
                      </a:cubicBezTo>
                      <a:cubicBezTo>
                        <a:pt x="4110" y="2000"/>
                        <a:pt x="4135" y="2150"/>
                        <a:pt x="4236" y="2275"/>
                      </a:cubicBezTo>
                      <a:cubicBezTo>
                        <a:pt x="4311" y="2351"/>
                        <a:pt x="4411" y="2401"/>
                        <a:pt x="4536" y="2401"/>
                      </a:cubicBezTo>
                      <a:lnTo>
                        <a:pt x="4486" y="3478"/>
                      </a:lnTo>
                      <a:cubicBezTo>
                        <a:pt x="4461" y="3478"/>
                        <a:pt x="4411" y="3453"/>
                        <a:pt x="4386" y="3428"/>
                      </a:cubicBezTo>
                      <a:cubicBezTo>
                        <a:pt x="4336" y="3353"/>
                        <a:pt x="4311" y="3253"/>
                        <a:pt x="4311" y="3178"/>
                      </a:cubicBezTo>
                      <a:cubicBezTo>
                        <a:pt x="4311" y="3103"/>
                        <a:pt x="4261" y="3052"/>
                        <a:pt x="4185" y="3052"/>
                      </a:cubicBezTo>
                      <a:cubicBezTo>
                        <a:pt x="4135" y="3052"/>
                        <a:pt x="4085" y="3103"/>
                        <a:pt x="4085" y="3153"/>
                      </a:cubicBezTo>
                      <a:cubicBezTo>
                        <a:pt x="4085" y="3303"/>
                        <a:pt x="4135" y="3453"/>
                        <a:pt x="4236" y="3554"/>
                      </a:cubicBezTo>
                      <a:cubicBezTo>
                        <a:pt x="4286" y="3629"/>
                        <a:pt x="4336" y="3654"/>
                        <a:pt x="4411" y="3704"/>
                      </a:cubicBezTo>
                      <a:cubicBezTo>
                        <a:pt x="4436" y="3704"/>
                        <a:pt x="4486" y="3729"/>
                        <a:pt x="4511" y="3754"/>
                      </a:cubicBezTo>
                      <a:cubicBezTo>
                        <a:pt x="4536" y="3779"/>
                        <a:pt x="4511" y="3905"/>
                        <a:pt x="4511" y="3955"/>
                      </a:cubicBezTo>
                      <a:cubicBezTo>
                        <a:pt x="4511" y="3980"/>
                        <a:pt x="4511" y="4005"/>
                        <a:pt x="4511" y="4030"/>
                      </a:cubicBezTo>
                      <a:cubicBezTo>
                        <a:pt x="4486" y="4130"/>
                        <a:pt x="4486" y="4230"/>
                        <a:pt x="4461" y="4331"/>
                      </a:cubicBezTo>
                      <a:cubicBezTo>
                        <a:pt x="4035" y="4180"/>
                        <a:pt x="3634" y="4005"/>
                        <a:pt x="3258" y="3854"/>
                      </a:cubicBezTo>
                      <a:cubicBezTo>
                        <a:pt x="3308" y="3854"/>
                        <a:pt x="3358" y="3854"/>
                        <a:pt x="3409" y="3829"/>
                      </a:cubicBezTo>
                      <a:cubicBezTo>
                        <a:pt x="3534" y="3754"/>
                        <a:pt x="3659" y="3654"/>
                        <a:pt x="3709" y="3529"/>
                      </a:cubicBezTo>
                      <a:cubicBezTo>
                        <a:pt x="3734" y="3478"/>
                        <a:pt x="3734" y="3403"/>
                        <a:pt x="3659" y="3378"/>
                      </a:cubicBezTo>
                      <a:cubicBezTo>
                        <a:pt x="3646" y="3371"/>
                        <a:pt x="3631" y="3368"/>
                        <a:pt x="3615" y="3368"/>
                      </a:cubicBezTo>
                      <a:cubicBezTo>
                        <a:pt x="3572" y="3368"/>
                        <a:pt x="3527" y="3392"/>
                        <a:pt x="3509" y="3428"/>
                      </a:cubicBezTo>
                      <a:cubicBezTo>
                        <a:pt x="3484" y="3504"/>
                        <a:pt x="3409" y="3579"/>
                        <a:pt x="3308" y="3604"/>
                      </a:cubicBezTo>
                      <a:cubicBezTo>
                        <a:pt x="3283" y="3629"/>
                        <a:pt x="3233" y="3629"/>
                        <a:pt x="3208" y="3629"/>
                      </a:cubicBezTo>
                      <a:lnTo>
                        <a:pt x="3659" y="2651"/>
                      </a:lnTo>
                      <a:cubicBezTo>
                        <a:pt x="3709" y="2676"/>
                        <a:pt x="3766" y="2689"/>
                        <a:pt x="3822" y="2689"/>
                      </a:cubicBezTo>
                      <a:cubicBezTo>
                        <a:pt x="3878" y="2689"/>
                        <a:pt x="3935" y="2676"/>
                        <a:pt x="3985" y="2651"/>
                      </a:cubicBezTo>
                      <a:cubicBezTo>
                        <a:pt x="4110" y="2601"/>
                        <a:pt x="4211" y="2476"/>
                        <a:pt x="4236" y="2326"/>
                      </a:cubicBezTo>
                      <a:cubicBezTo>
                        <a:pt x="4236" y="2250"/>
                        <a:pt x="4185" y="2200"/>
                        <a:pt x="4135" y="2200"/>
                      </a:cubicBezTo>
                      <a:cubicBezTo>
                        <a:pt x="4060" y="2200"/>
                        <a:pt x="4010" y="2250"/>
                        <a:pt x="4010" y="2300"/>
                      </a:cubicBezTo>
                      <a:cubicBezTo>
                        <a:pt x="4010" y="2376"/>
                        <a:pt x="3960" y="2426"/>
                        <a:pt x="3885" y="2451"/>
                      </a:cubicBezTo>
                      <a:cubicBezTo>
                        <a:pt x="3872" y="2463"/>
                        <a:pt x="3853" y="2470"/>
                        <a:pt x="3831" y="2470"/>
                      </a:cubicBezTo>
                      <a:cubicBezTo>
                        <a:pt x="3810" y="2470"/>
                        <a:pt x="3784" y="2463"/>
                        <a:pt x="3759" y="2451"/>
                      </a:cubicBezTo>
                      <a:lnTo>
                        <a:pt x="3860" y="2250"/>
                      </a:lnTo>
                      <a:cubicBezTo>
                        <a:pt x="3885" y="2175"/>
                        <a:pt x="3860" y="2125"/>
                        <a:pt x="3810" y="2100"/>
                      </a:cubicBezTo>
                      <a:cubicBezTo>
                        <a:pt x="3791" y="2091"/>
                        <a:pt x="3769" y="2085"/>
                        <a:pt x="3748" y="2085"/>
                      </a:cubicBezTo>
                      <a:cubicBezTo>
                        <a:pt x="3711" y="2085"/>
                        <a:pt x="3675" y="2102"/>
                        <a:pt x="3659" y="2150"/>
                      </a:cubicBezTo>
                      <a:lnTo>
                        <a:pt x="3283" y="2927"/>
                      </a:lnTo>
                      <a:cubicBezTo>
                        <a:pt x="3233" y="2877"/>
                        <a:pt x="3183" y="2752"/>
                        <a:pt x="3208" y="2676"/>
                      </a:cubicBezTo>
                      <a:cubicBezTo>
                        <a:pt x="3233" y="2551"/>
                        <a:pt x="3333" y="2426"/>
                        <a:pt x="3434" y="2326"/>
                      </a:cubicBezTo>
                      <a:cubicBezTo>
                        <a:pt x="3484" y="2275"/>
                        <a:pt x="3459" y="2225"/>
                        <a:pt x="3434" y="2175"/>
                      </a:cubicBezTo>
                      <a:cubicBezTo>
                        <a:pt x="3412" y="2154"/>
                        <a:pt x="3387" y="2146"/>
                        <a:pt x="3360" y="2146"/>
                      </a:cubicBezTo>
                      <a:cubicBezTo>
                        <a:pt x="3324" y="2146"/>
                        <a:pt x="3287" y="2161"/>
                        <a:pt x="3258" y="2175"/>
                      </a:cubicBezTo>
                      <a:cubicBezTo>
                        <a:pt x="3158" y="2300"/>
                        <a:pt x="3033" y="2451"/>
                        <a:pt x="3008" y="2626"/>
                      </a:cubicBezTo>
                      <a:cubicBezTo>
                        <a:pt x="2957" y="2802"/>
                        <a:pt x="3008" y="3027"/>
                        <a:pt x="3183" y="3103"/>
                      </a:cubicBezTo>
                      <a:cubicBezTo>
                        <a:pt x="3183" y="3128"/>
                        <a:pt x="3183" y="3128"/>
                        <a:pt x="3183" y="3128"/>
                      </a:cubicBezTo>
                      <a:lnTo>
                        <a:pt x="3008" y="3529"/>
                      </a:lnTo>
                      <a:lnTo>
                        <a:pt x="2982" y="3529"/>
                      </a:lnTo>
                      <a:cubicBezTo>
                        <a:pt x="2964" y="3535"/>
                        <a:pt x="2945" y="3538"/>
                        <a:pt x="2926" y="3538"/>
                      </a:cubicBezTo>
                      <a:cubicBezTo>
                        <a:pt x="2870" y="3538"/>
                        <a:pt x="2813" y="3510"/>
                        <a:pt x="2757" y="3453"/>
                      </a:cubicBezTo>
                      <a:cubicBezTo>
                        <a:pt x="2682" y="3353"/>
                        <a:pt x="2707" y="3203"/>
                        <a:pt x="2707" y="3153"/>
                      </a:cubicBezTo>
                      <a:cubicBezTo>
                        <a:pt x="2707" y="3027"/>
                        <a:pt x="2757" y="2902"/>
                        <a:pt x="2807" y="2802"/>
                      </a:cubicBezTo>
                      <a:cubicBezTo>
                        <a:pt x="2832" y="2727"/>
                        <a:pt x="2807" y="2676"/>
                        <a:pt x="2757" y="2651"/>
                      </a:cubicBezTo>
                      <a:cubicBezTo>
                        <a:pt x="2737" y="2645"/>
                        <a:pt x="2718" y="2642"/>
                        <a:pt x="2702" y="2642"/>
                      </a:cubicBezTo>
                      <a:cubicBezTo>
                        <a:pt x="2657" y="2642"/>
                        <a:pt x="2625" y="2665"/>
                        <a:pt x="2607" y="2701"/>
                      </a:cubicBezTo>
                      <a:cubicBezTo>
                        <a:pt x="2556" y="2827"/>
                        <a:pt x="2506" y="2977"/>
                        <a:pt x="2481" y="3128"/>
                      </a:cubicBezTo>
                      <a:cubicBezTo>
                        <a:pt x="2457" y="3298"/>
                        <a:pt x="2504" y="3445"/>
                        <a:pt x="2575" y="3568"/>
                      </a:cubicBezTo>
                      <a:lnTo>
                        <a:pt x="2575" y="3568"/>
                      </a:lnTo>
                      <a:cubicBezTo>
                        <a:pt x="2362" y="3497"/>
                        <a:pt x="2171" y="3425"/>
                        <a:pt x="1980" y="3353"/>
                      </a:cubicBezTo>
                      <a:cubicBezTo>
                        <a:pt x="1980" y="3278"/>
                        <a:pt x="1980" y="3228"/>
                        <a:pt x="2005" y="3203"/>
                      </a:cubicBezTo>
                      <a:cubicBezTo>
                        <a:pt x="2030" y="3178"/>
                        <a:pt x="2080" y="3128"/>
                        <a:pt x="2155" y="3103"/>
                      </a:cubicBezTo>
                      <a:cubicBezTo>
                        <a:pt x="2256" y="3052"/>
                        <a:pt x="2356" y="2977"/>
                        <a:pt x="2456" y="2877"/>
                      </a:cubicBezTo>
                      <a:cubicBezTo>
                        <a:pt x="2581" y="2676"/>
                        <a:pt x="2657" y="2451"/>
                        <a:pt x="2657" y="2225"/>
                      </a:cubicBezTo>
                      <a:cubicBezTo>
                        <a:pt x="2657" y="2125"/>
                        <a:pt x="2556" y="2050"/>
                        <a:pt x="2456" y="2050"/>
                      </a:cubicBezTo>
                      <a:cubicBezTo>
                        <a:pt x="2356" y="2050"/>
                        <a:pt x="2281" y="2150"/>
                        <a:pt x="2306" y="2250"/>
                      </a:cubicBezTo>
                      <a:cubicBezTo>
                        <a:pt x="2306" y="2376"/>
                        <a:pt x="2256" y="2526"/>
                        <a:pt x="2155" y="2651"/>
                      </a:cubicBezTo>
                      <a:cubicBezTo>
                        <a:pt x="2130" y="2701"/>
                        <a:pt x="2055" y="2752"/>
                        <a:pt x="2005" y="2777"/>
                      </a:cubicBezTo>
                      <a:lnTo>
                        <a:pt x="1880" y="1022"/>
                      </a:lnTo>
                      <a:cubicBezTo>
                        <a:pt x="2055" y="997"/>
                        <a:pt x="2231" y="922"/>
                        <a:pt x="2331" y="797"/>
                      </a:cubicBezTo>
                      <a:cubicBezTo>
                        <a:pt x="2481" y="596"/>
                        <a:pt x="2531" y="321"/>
                        <a:pt x="2431" y="120"/>
                      </a:cubicBezTo>
                      <a:cubicBezTo>
                        <a:pt x="2394" y="47"/>
                        <a:pt x="2331" y="0"/>
                        <a:pt x="22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55"/>
                <p:cNvSpPr/>
                <p:nvPr/>
              </p:nvSpPr>
              <p:spPr>
                <a:xfrm>
                  <a:off x="-175375" y="3577445"/>
                  <a:ext cx="4956079" cy="836665"/>
                </a:xfrm>
                <a:custGeom>
                  <a:rect b="b" l="l" r="r" t="t"/>
                  <a:pathLst>
                    <a:path extrusionOk="0" h="10146" w="60101">
                      <a:moveTo>
                        <a:pt x="44963" y="8190"/>
                      </a:moveTo>
                      <a:cubicBezTo>
                        <a:pt x="44963" y="8240"/>
                        <a:pt x="44988" y="8265"/>
                        <a:pt x="44988" y="8291"/>
                      </a:cubicBezTo>
                      <a:cubicBezTo>
                        <a:pt x="45063" y="8466"/>
                        <a:pt x="45163" y="8591"/>
                        <a:pt x="45288" y="8641"/>
                      </a:cubicBezTo>
                      <a:cubicBezTo>
                        <a:pt x="45364" y="8692"/>
                        <a:pt x="45414" y="8692"/>
                        <a:pt x="45489" y="8692"/>
                      </a:cubicBezTo>
                      <a:cubicBezTo>
                        <a:pt x="45539" y="8692"/>
                        <a:pt x="45589" y="8692"/>
                        <a:pt x="45639" y="8666"/>
                      </a:cubicBezTo>
                      <a:lnTo>
                        <a:pt x="45639" y="8666"/>
                      </a:lnTo>
                      <a:cubicBezTo>
                        <a:pt x="45614" y="8767"/>
                        <a:pt x="45614" y="8842"/>
                        <a:pt x="45639" y="8917"/>
                      </a:cubicBezTo>
                      <a:cubicBezTo>
                        <a:pt x="45639" y="8942"/>
                        <a:pt x="45639" y="8967"/>
                        <a:pt x="45639" y="8967"/>
                      </a:cubicBezTo>
                      <a:cubicBezTo>
                        <a:pt x="45639" y="9118"/>
                        <a:pt x="45664" y="9268"/>
                        <a:pt x="45689" y="9418"/>
                      </a:cubicBezTo>
                      <a:cubicBezTo>
                        <a:pt x="45314" y="9393"/>
                        <a:pt x="44913" y="9368"/>
                        <a:pt x="44537" y="9318"/>
                      </a:cubicBezTo>
                      <a:cubicBezTo>
                        <a:pt x="44436" y="9318"/>
                        <a:pt x="44336" y="9293"/>
                        <a:pt x="44261" y="9268"/>
                      </a:cubicBezTo>
                      <a:cubicBezTo>
                        <a:pt x="44261" y="9193"/>
                        <a:pt x="44286" y="9093"/>
                        <a:pt x="44286" y="8992"/>
                      </a:cubicBezTo>
                      <a:cubicBezTo>
                        <a:pt x="44286" y="8967"/>
                        <a:pt x="44286" y="8942"/>
                        <a:pt x="44286" y="8917"/>
                      </a:cubicBezTo>
                      <a:cubicBezTo>
                        <a:pt x="44311" y="8842"/>
                        <a:pt x="44311" y="8767"/>
                        <a:pt x="44286" y="8692"/>
                      </a:cubicBezTo>
                      <a:cubicBezTo>
                        <a:pt x="44336" y="8692"/>
                        <a:pt x="44386" y="8717"/>
                        <a:pt x="44436" y="8717"/>
                      </a:cubicBezTo>
                      <a:cubicBezTo>
                        <a:pt x="44512" y="8717"/>
                        <a:pt x="44562" y="8692"/>
                        <a:pt x="44637" y="8666"/>
                      </a:cubicBezTo>
                      <a:cubicBezTo>
                        <a:pt x="44762" y="8591"/>
                        <a:pt x="44862" y="8466"/>
                        <a:pt x="44938" y="8316"/>
                      </a:cubicBezTo>
                      <a:cubicBezTo>
                        <a:pt x="44938" y="8265"/>
                        <a:pt x="44963" y="8240"/>
                        <a:pt x="44963" y="8190"/>
                      </a:cubicBezTo>
                      <a:close/>
                      <a:moveTo>
                        <a:pt x="2260" y="0"/>
                      </a:moveTo>
                      <a:cubicBezTo>
                        <a:pt x="2234" y="0"/>
                        <a:pt x="2207" y="6"/>
                        <a:pt x="2180" y="20"/>
                      </a:cubicBezTo>
                      <a:cubicBezTo>
                        <a:pt x="2080" y="70"/>
                        <a:pt x="2055" y="170"/>
                        <a:pt x="2080" y="270"/>
                      </a:cubicBezTo>
                      <a:cubicBezTo>
                        <a:pt x="2130" y="346"/>
                        <a:pt x="2130" y="471"/>
                        <a:pt x="2055" y="571"/>
                      </a:cubicBezTo>
                      <a:cubicBezTo>
                        <a:pt x="2005" y="621"/>
                        <a:pt x="1930" y="646"/>
                        <a:pt x="1855" y="671"/>
                      </a:cubicBezTo>
                      <a:lnTo>
                        <a:pt x="1830" y="295"/>
                      </a:lnTo>
                      <a:cubicBezTo>
                        <a:pt x="1830" y="195"/>
                        <a:pt x="1754" y="120"/>
                        <a:pt x="1654" y="120"/>
                      </a:cubicBezTo>
                      <a:cubicBezTo>
                        <a:pt x="1554" y="120"/>
                        <a:pt x="1479" y="220"/>
                        <a:pt x="1479" y="321"/>
                      </a:cubicBezTo>
                      <a:lnTo>
                        <a:pt x="1579" y="1699"/>
                      </a:lnTo>
                      <a:cubicBezTo>
                        <a:pt x="1429" y="1699"/>
                        <a:pt x="1303" y="1549"/>
                        <a:pt x="1278" y="1423"/>
                      </a:cubicBezTo>
                      <a:cubicBezTo>
                        <a:pt x="1203" y="1223"/>
                        <a:pt x="1253" y="972"/>
                        <a:pt x="1303" y="747"/>
                      </a:cubicBezTo>
                      <a:cubicBezTo>
                        <a:pt x="1328" y="671"/>
                        <a:pt x="1278" y="571"/>
                        <a:pt x="1178" y="546"/>
                      </a:cubicBezTo>
                      <a:cubicBezTo>
                        <a:pt x="1165" y="543"/>
                        <a:pt x="1151" y="541"/>
                        <a:pt x="1138" y="541"/>
                      </a:cubicBezTo>
                      <a:cubicBezTo>
                        <a:pt x="1052" y="541"/>
                        <a:pt x="974" y="606"/>
                        <a:pt x="952" y="671"/>
                      </a:cubicBezTo>
                      <a:cubicBezTo>
                        <a:pt x="902" y="922"/>
                        <a:pt x="852" y="1223"/>
                        <a:pt x="927" y="1524"/>
                      </a:cubicBezTo>
                      <a:cubicBezTo>
                        <a:pt x="1003" y="1799"/>
                        <a:pt x="1278" y="2050"/>
                        <a:pt x="1579" y="2050"/>
                      </a:cubicBezTo>
                      <a:lnTo>
                        <a:pt x="1604" y="2050"/>
                      </a:lnTo>
                      <a:lnTo>
                        <a:pt x="1654" y="2802"/>
                      </a:lnTo>
                      <a:lnTo>
                        <a:pt x="1629" y="2802"/>
                      </a:lnTo>
                      <a:cubicBezTo>
                        <a:pt x="1584" y="2862"/>
                        <a:pt x="1501" y="2896"/>
                        <a:pt x="1416" y="2896"/>
                      </a:cubicBezTo>
                      <a:cubicBezTo>
                        <a:pt x="1360" y="2896"/>
                        <a:pt x="1303" y="2882"/>
                        <a:pt x="1253" y="2852"/>
                      </a:cubicBezTo>
                      <a:cubicBezTo>
                        <a:pt x="1053" y="2777"/>
                        <a:pt x="952" y="2576"/>
                        <a:pt x="927" y="2476"/>
                      </a:cubicBezTo>
                      <a:cubicBezTo>
                        <a:pt x="852" y="2300"/>
                        <a:pt x="827" y="2100"/>
                        <a:pt x="802" y="1899"/>
                      </a:cubicBezTo>
                      <a:cubicBezTo>
                        <a:pt x="780" y="1812"/>
                        <a:pt x="721" y="1744"/>
                        <a:pt x="640" y="1744"/>
                      </a:cubicBezTo>
                      <a:cubicBezTo>
                        <a:pt x="627" y="1744"/>
                        <a:pt x="615" y="1746"/>
                        <a:pt x="602" y="1749"/>
                      </a:cubicBezTo>
                      <a:cubicBezTo>
                        <a:pt x="501" y="1749"/>
                        <a:pt x="426" y="1849"/>
                        <a:pt x="426" y="1950"/>
                      </a:cubicBezTo>
                      <a:cubicBezTo>
                        <a:pt x="476" y="2175"/>
                        <a:pt x="501" y="2401"/>
                        <a:pt x="576" y="2626"/>
                      </a:cubicBezTo>
                      <a:cubicBezTo>
                        <a:pt x="602" y="2676"/>
                        <a:pt x="652" y="2727"/>
                        <a:pt x="677" y="2802"/>
                      </a:cubicBezTo>
                      <a:cubicBezTo>
                        <a:pt x="251" y="2601"/>
                        <a:pt x="0" y="2501"/>
                        <a:pt x="0" y="2501"/>
                      </a:cubicBezTo>
                      <a:lnTo>
                        <a:pt x="0" y="10145"/>
                      </a:lnTo>
                      <a:lnTo>
                        <a:pt x="60101" y="10145"/>
                      </a:lnTo>
                      <a:lnTo>
                        <a:pt x="60101" y="7138"/>
                      </a:lnTo>
                      <a:cubicBezTo>
                        <a:pt x="60101" y="7138"/>
                        <a:pt x="59524" y="8015"/>
                        <a:pt x="58396" y="8115"/>
                      </a:cubicBezTo>
                      <a:cubicBezTo>
                        <a:pt x="58396" y="8040"/>
                        <a:pt x="58396" y="7940"/>
                        <a:pt x="58396" y="7839"/>
                      </a:cubicBezTo>
                      <a:cubicBezTo>
                        <a:pt x="58471" y="7864"/>
                        <a:pt x="58547" y="7889"/>
                        <a:pt x="58622" y="7889"/>
                      </a:cubicBezTo>
                      <a:cubicBezTo>
                        <a:pt x="58722" y="7889"/>
                        <a:pt x="58822" y="7864"/>
                        <a:pt x="58923" y="7814"/>
                      </a:cubicBezTo>
                      <a:cubicBezTo>
                        <a:pt x="59148" y="7714"/>
                        <a:pt x="59324" y="7514"/>
                        <a:pt x="59424" y="7238"/>
                      </a:cubicBezTo>
                      <a:cubicBezTo>
                        <a:pt x="59524" y="7012"/>
                        <a:pt x="59549" y="6787"/>
                        <a:pt x="59574" y="6561"/>
                      </a:cubicBezTo>
                      <a:cubicBezTo>
                        <a:pt x="59599" y="6461"/>
                        <a:pt x="59524" y="6386"/>
                        <a:pt x="59424" y="6361"/>
                      </a:cubicBezTo>
                      <a:cubicBezTo>
                        <a:pt x="59324" y="6361"/>
                        <a:pt x="59223" y="6411"/>
                        <a:pt x="59223" y="6511"/>
                      </a:cubicBezTo>
                      <a:cubicBezTo>
                        <a:pt x="59198" y="6712"/>
                        <a:pt x="59173" y="6937"/>
                        <a:pt x="59098" y="7113"/>
                      </a:cubicBezTo>
                      <a:cubicBezTo>
                        <a:pt x="59048" y="7213"/>
                        <a:pt x="58948" y="7388"/>
                        <a:pt x="58772" y="7488"/>
                      </a:cubicBezTo>
                      <a:cubicBezTo>
                        <a:pt x="58728" y="7506"/>
                        <a:pt x="58677" y="7515"/>
                        <a:pt x="58627" y="7515"/>
                      </a:cubicBezTo>
                      <a:cubicBezTo>
                        <a:pt x="58535" y="7515"/>
                        <a:pt x="58445" y="7487"/>
                        <a:pt x="58396" y="7438"/>
                      </a:cubicBezTo>
                      <a:cubicBezTo>
                        <a:pt x="58396" y="7438"/>
                        <a:pt x="58396" y="7413"/>
                        <a:pt x="58371" y="7413"/>
                      </a:cubicBezTo>
                      <a:lnTo>
                        <a:pt x="58421" y="6686"/>
                      </a:lnTo>
                      <a:lnTo>
                        <a:pt x="58446" y="6686"/>
                      </a:lnTo>
                      <a:cubicBezTo>
                        <a:pt x="58747" y="6686"/>
                        <a:pt x="58998" y="6411"/>
                        <a:pt x="59098" y="6135"/>
                      </a:cubicBezTo>
                      <a:cubicBezTo>
                        <a:pt x="59173" y="5859"/>
                        <a:pt x="59098" y="5559"/>
                        <a:pt x="59048" y="5308"/>
                      </a:cubicBezTo>
                      <a:cubicBezTo>
                        <a:pt x="59027" y="5225"/>
                        <a:pt x="58955" y="5176"/>
                        <a:pt x="58874" y="5176"/>
                      </a:cubicBezTo>
                      <a:cubicBezTo>
                        <a:pt x="58857" y="5176"/>
                        <a:pt x="58840" y="5178"/>
                        <a:pt x="58822" y="5183"/>
                      </a:cubicBezTo>
                      <a:cubicBezTo>
                        <a:pt x="58722" y="5183"/>
                        <a:pt x="58672" y="5283"/>
                        <a:pt x="58697" y="5383"/>
                      </a:cubicBezTo>
                      <a:cubicBezTo>
                        <a:pt x="58747" y="5609"/>
                        <a:pt x="58797" y="5834"/>
                        <a:pt x="58747" y="6035"/>
                      </a:cubicBezTo>
                      <a:cubicBezTo>
                        <a:pt x="58697" y="6185"/>
                        <a:pt x="58572" y="6311"/>
                        <a:pt x="58446" y="6336"/>
                      </a:cubicBezTo>
                      <a:lnTo>
                        <a:pt x="58522" y="4932"/>
                      </a:lnTo>
                      <a:cubicBezTo>
                        <a:pt x="58522" y="4832"/>
                        <a:pt x="58446" y="4757"/>
                        <a:pt x="58346" y="4757"/>
                      </a:cubicBezTo>
                      <a:cubicBezTo>
                        <a:pt x="58246" y="4757"/>
                        <a:pt x="58171" y="4832"/>
                        <a:pt x="58171" y="4932"/>
                      </a:cubicBezTo>
                      <a:lnTo>
                        <a:pt x="58146" y="5308"/>
                      </a:lnTo>
                      <a:cubicBezTo>
                        <a:pt x="58070" y="5283"/>
                        <a:pt x="57995" y="5258"/>
                        <a:pt x="57945" y="5208"/>
                      </a:cubicBezTo>
                      <a:cubicBezTo>
                        <a:pt x="57870" y="5108"/>
                        <a:pt x="57870" y="4982"/>
                        <a:pt x="57895" y="4907"/>
                      </a:cubicBezTo>
                      <a:cubicBezTo>
                        <a:pt x="57945" y="4807"/>
                        <a:pt x="57895" y="4707"/>
                        <a:pt x="57820" y="4656"/>
                      </a:cubicBezTo>
                      <a:cubicBezTo>
                        <a:pt x="57793" y="4643"/>
                        <a:pt x="57766" y="4637"/>
                        <a:pt x="57740" y="4637"/>
                      </a:cubicBezTo>
                      <a:cubicBezTo>
                        <a:pt x="57669" y="4637"/>
                        <a:pt x="57606" y="4683"/>
                        <a:pt x="57569" y="4757"/>
                      </a:cubicBezTo>
                      <a:cubicBezTo>
                        <a:pt x="57469" y="4957"/>
                        <a:pt x="57519" y="5233"/>
                        <a:pt x="57669" y="5433"/>
                      </a:cubicBezTo>
                      <a:cubicBezTo>
                        <a:pt x="57770" y="5559"/>
                        <a:pt x="57945" y="5634"/>
                        <a:pt x="58121" y="5659"/>
                      </a:cubicBezTo>
                      <a:lnTo>
                        <a:pt x="58020" y="7413"/>
                      </a:lnTo>
                      <a:cubicBezTo>
                        <a:pt x="57945" y="7363"/>
                        <a:pt x="57895" y="7338"/>
                        <a:pt x="57870" y="7288"/>
                      </a:cubicBezTo>
                      <a:cubicBezTo>
                        <a:pt x="57770" y="7163"/>
                        <a:pt x="57720" y="7012"/>
                        <a:pt x="57720" y="6887"/>
                      </a:cubicBezTo>
                      <a:cubicBezTo>
                        <a:pt x="57720" y="6787"/>
                        <a:pt x="57644" y="6686"/>
                        <a:pt x="57544" y="6686"/>
                      </a:cubicBezTo>
                      <a:cubicBezTo>
                        <a:pt x="57444" y="6686"/>
                        <a:pt x="57369" y="6762"/>
                        <a:pt x="57369" y="6862"/>
                      </a:cubicBezTo>
                      <a:cubicBezTo>
                        <a:pt x="57344" y="7087"/>
                        <a:pt x="57419" y="7313"/>
                        <a:pt x="57569" y="7514"/>
                      </a:cubicBezTo>
                      <a:cubicBezTo>
                        <a:pt x="57669" y="7614"/>
                        <a:pt x="57770" y="7689"/>
                        <a:pt x="57870" y="7739"/>
                      </a:cubicBezTo>
                      <a:cubicBezTo>
                        <a:pt x="57945" y="7764"/>
                        <a:pt x="57995" y="7814"/>
                        <a:pt x="58020" y="7839"/>
                      </a:cubicBezTo>
                      <a:cubicBezTo>
                        <a:pt x="58045" y="7889"/>
                        <a:pt x="58045" y="8040"/>
                        <a:pt x="58020" y="8115"/>
                      </a:cubicBezTo>
                      <a:cubicBezTo>
                        <a:pt x="57870" y="8115"/>
                        <a:pt x="57695" y="8090"/>
                        <a:pt x="57519" y="8040"/>
                      </a:cubicBezTo>
                      <a:cubicBezTo>
                        <a:pt x="57544" y="7965"/>
                        <a:pt x="57569" y="7864"/>
                        <a:pt x="57544" y="7764"/>
                      </a:cubicBezTo>
                      <a:cubicBezTo>
                        <a:pt x="57519" y="7614"/>
                        <a:pt x="57469" y="7488"/>
                        <a:pt x="57419" y="7338"/>
                      </a:cubicBezTo>
                      <a:cubicBezTo>
                        <a:pt x="57401" y="7301"/>
                        <a:pt x="57369" y="7278"/>
                        <a:pt x="57324" y="7278"/>
                      </a:cubicBezTo>
                      <a:cubicBezTo>
                        <a:pt x="57307" y="7278"/>
                        <a:pt x="57289" y="7281"/>
                        <a:pt x="57268" y="7288"/>
                      </a:cubicBezTo>
                      <a:cubicBezTo>
                        <a:pt x="57218" y="7313"/>
                        <a:pt x="57193" y="7388"/>
                        <a:pt x="57218" y="7438"/>
                      </a:cubicBezTo>
                      <a:cubicBezTo>
                        <a:pt x="57268" y="7539"/>
                        <a:pt x="57319" y="7664"/>
                        <a:pt x="57319" y="7789"/>
                      </a:cubicBezTo>
                      <a:cubicBezTo>
                        <a:pt x="57319" y="7839"/>
                        <a:pt x="57344" y="7915"/>
                        <a:pt x="57319" y="7990"/>
                      </a:cubicBezTo>
                      <a:cubicBezTo>
                        <a:pt x="57168" y="7940"/>
                        <a:pt x="57018" y="7889"/>
                        <a:pt x="56842" y="7814"/>
                      </a:cubicBezTo>
                      <a:lnTo>
                        <a:pt x="56842" y="7764"/>
                      </a:lnTo>
                      <a:cubicBezTo>
                        <a:pt x="57018" y="7664"/>
                        <a:pt x="57068" y="7438"/>
                        <a:pt x="57018" y="7263"/>
                      </a:cubicBezTo>
                      <a:cubicBezTo>
                        <a:pt x="56993" y="7087"/>
                        <a:pt x="56867" y="6937"/>
                        <a:pt x="56742" y="6837"/>
                      </a:cubicBezTo>
                      <a:cubicBezTo>
                        <a:pt x="56727" y="6807"/>
                        <a:pt x="56696" y="6795"/>
                        <a:pt x="56662" y="6795"/>
                      </a:cubicBezTo>
                      <a:cubicBezTo>
                        <a:pt x="56638" y="6795"/>
                        <a:pt x="56613" y="6801"/>
                        <a:pt x="56592" y="6812"/>
                      </a:cubicBezTo>
                      <a:cubicBezTo>
                        <a:pt x="56542" y="6862"/>
                        <a:pt x="56542" y="6937"/>
                        <a:pt x="56592" y="6987"/>
                      </a:cubicBezTo>
                      <a:cubicBezTo>
                        <a:pt x="56667" y="7087"/>
                        <a:pt x="56767" y="7188"/>
                        <a:pt x="56817" y="7313"/>
                      </a:cubicBezTo>
                      <a:cubicBezTo>
                        <a:pt x="56842" y="7413"/>
                        <a:pt x="56792" y="7514"/>
                        <a:pt x="56742" y="7564"/>
                      </a:cubicBezTo>
                      <a:lnTo>
                        <a:pt x="56366" y="6787"/>
                      </a:lnTo>
                      <a:cubicBezTo>
                        <a:pt x="56348" y="6750"/>
                        <a:pt x="56303" y="6727"/>
                        <a:pt x="56260" y="6727"/>
                      </a:cubicBezTo>
                      <a:cubicBezTo>
                        <a:pt x="56245" y="6727"/>
                        <a:pt x="56229" y="6730"/>
                        <a:pt x="56216" y="6737"/>
                      </a:cubicBezTo>
                      <a:cubicBezTo>
                        <a:pt x="56166" y="6762"/>
                        <a:pt x="56141" y="6837"/>
                        <a:pt x="56166" y="6887"/>
                      </a:cubicBezTo>
                      <a:lnTo>
                        <a:pt x="56266" y="7113"/>
                      </a:lnTo>
                      <a:lnTo>
                        <a:pt x="56116" y="7113"/>
                      </a:lnTo>
                      <a:cubicBezTo>
                        <a:pt x="56065" y="7087"/>
                        <a:pt x="56015" y="7012"/>
                        <a:pt x="56015" y="6962"/>
                      </a:cubicBezTo>
                      <a:cubicBezTo>
                        <a:pt x="56015" y="6900"/>
                        <a:pt x="55981" y="6855"/>
                        <a:pt x="55927" y="6855"/>
                      </a:cubicBezTo>
                      <a:cubicBezTo>
                        <a:pt x="55916" y="6855"/>
                        <a:pt x="55903" y="6857"/>
                        <a:pt x="55890" y="6862"/>
                      </a:cubicBezTo>
                      <a:cubicBezTo>
                        <a:pt x="55840" y="6862"/>
                        <a:pt x="55790" y="6912"/>
                        <a:pt x="55790" y="6962"/>
                      </a:cubicBezTo>
                      <a:cubicBezTo>
                        <a:pt x="55815" y="7113"/>
                        <a:pt x="55915" y="7263"/>
                        <a:pt x="56040" y="7313"/>
                      </a:cubicBezTo>
                      <a:cubicBezTo>
                        <a:pt x="56091" y="7326"/>
                        <a:pt x="56147" y="7332"/>
                        <a:pt x="56203" y="7332"/>
                      </a:cubicBezTo>
                      <a:cubicBezTo>
                        <a:pt x="56260" y="7332"/>
                        <a:pt x="56316" y="7326"/>
                        <a:pt x="56366" y="7313"/>
                      </a:cubicBezTo>
                      <a:lnTo>
                        <a:pt x="56517" y="7639"/>
                      </a:lnTo>
                      <a:cubicBezTo>
                        <a:pt x="56466" y="7614"/>
                        <a:pt x="56416" y="7589"/>
                        <a:pt x="56366" y="7539"/>
                      </a:cubicBezTo>
                      <a:cubicBezTo>
                        <a:pt x="56116" y="7388"/>
                        <a:pt x="55815" y="7288"/>
                        <a:pt x="55489" y="7238"/>
                      </a:cubicBezTo>
                      <a:lnTo>
                        <a:pt x="55489" y="7062"/>
                      </a:lnTo>
                      <a:cubicBezTo>
                        <a:pt x="55589" y="7062"/>
                        <a:pt x="55715" y="7012"/>
                        <a:pt x="55765" y="6937"/>
                      </a:cubicBezTo>
                      <a:cubicBezTo>
                        <a:pt x="55865" y="6812"/>
                        <a:pt x="55890" y="6636"/>
                        <a:pt x="55840" y="6511"/>
                      </a:cubicBezTo>
                      <a:cubicBezTo>
                        <a:pt x="55815" y="6461"/>
                        <a:pt x="55740" y="6436"/>
                        <a:pt x="55690" y="6436"/>
                      </a:cubicBezTo>
                      <a:cubicBezTo>
                        <a:pt x="55639" y="6461"/>
                        <a:pt x="55614" y="6536"/>
                        <a:pt x="55639" y="6586"/>
                      </a:cubicBezTo>
                      <a:cubicBezTo>
                        <a:pt x="55664" y="6661"/>
                        <a:pt x="55639" y="6737"/>
                        <a:pt x="55614" y="6787"/>
                      </a:cubicBezTo>
                      <a:cubicBezTo>
                        <a:pt x="55564" y="6812"/>
                        <a:pt x="55539" y="6837"/>
                        <a:pt x="55489" y="6837"/>
                      </a:cubicBezTo>
                      <a:lnTo>
                        <a:pt x="55489" y="6611"/>
                      </a:lnTo>
                      <a:cubicBezTo>
                        <a:pt x="55468" y="6549"/>
                        <a:pt x="55431" y="6505"/>
                        <a:pt x="55390" y="6505"/>
                      </a:cubicBezTo>
                      <a:cubicBezTo>
                        <a:pt x="55381" y="6505"/>
                        <a:pt x="55373" y="6507"/>
                        <a:pt x="55364" y="6511"/>
                      </a:cubicBezTo>
                      <a:cubicBezTo>
                        <a:pt x="55314" y="6511"/>
                        <a:pt x="55263" y="6561"/>
                        <a:pt x="55263" y="6611"/>
                      </a:cubicBezTo>
                      <a:lnTo>
                        <a:pt x="55289" y="7213"/>
                      </a:lnTo>
                      <a:lnTo>
                        <a:pt x="55088" y="7213"/>
                      </a:lnTo>
                      <a:cubicBezTo>
                        <a:pt x="55088" y="7087"/>
                        <a:pt x="55113" y="6987"/>
                        <a:pt x="55138" y="6887"/>
                      </a:cubicBezTo>
                      <a:cubicBezTo>
                        <a:pt x="55163" y="6837"/>
                        <a:pt x="55113" y="6762"/>
                        <a:pt x="55063" y="6762"/>
                      </a:cubicBezTo>
                      <a:cubicBezTo>
                        <a:pt x="55054" y="6757"/>
                        <a:pt x="55044" y="6755"/>
                        <a:pt x="55033" y="6755"/>
                      </a:cubicBezTo>
                      <a:cubicBezTo>
                        <a:pt x="54988" y="6755"/>
                        <a:pt x="54938" y="6796"/>
                        <a:pt x="54938" y="6837"/>
                      </a:cubicBezTo>
                      <a:cubicBezTo>
                        <a:pt x="54888" y="6937"/>
                        <a:pt x="54862" y="7062"/>
                        <a:pt x="54862" y="7213"/>
                      </a:cubicBezTo>
                      <a:cubicBezTo>
                        <a:pt x="53208" y="7288"/>
                        <a:pt x="51078" y="8416"/>
                        <a:pt x="48647" y="9017"/>
                      </a:cubicBezTo>
                      <a:cubicBezTo>
                        <a:pt x="48672" y="8892"/>
                        <a:pt x="48672" y="8742"/>
                        <a:pt x="48697" y="8591"/>
                      </a:cubicBezTo>
                      <a:cubicBezTo>
                        <a:pt x="48697" y="8566"/>
                        <a:pt x="48697" y="8516"/>
                        <a:pt x="48697" y="8491"/>
                      </a:cubicBezTo>
                      <a:cubicBezTo>
                        <a:pt x="48722" y="8366"/>
                        <a:pt x="48747" y="8240"/>
                        <a:pt x="48722" y="8115"/>
                      </a:cubicBezTo>
                      <a:lnTo>
                        <a:pt x="48722" y="8115"/>
                      </a:lnTo>
                      <a:cubicBezTo>
                        <a:pt x="48797" y="8140"/>
                        <a:pt x="48872" y="8140"/>
                        <a:pt x="48948" y="8140"/>
                      </a:cubicBezTo>
                      <a:cubicBezTo>
                        <a:pt x="49048" y="8140"/>
                        <a:pt x="49148" y="8115"/>
                        <a:pt x="49248" y="8090"/>
                      </a:cubicBezTo>
                      <a:cubicBezTo>
                        <a:pt x="49474" y="7990"/>
                        <a:pt x="49649" y="7764"/>
                        <a:pt x="49775" y="7514"/>
                      </a:cubicBezTo>
                      <a:cubicBezTo>
                        <a:pt x="49850" y="7288"/>
                        <a:pt x="49875" y="7062"/>
                        <a:pt x="49900" y="6837"/>
                      </a:cubicBezTo>
                      <a:cubicBezTo>
                        <a:pt x="49925" y="6737"/>
                        <a:pt x="49850" y="6636"/>
                        <a:pt x="49750" y="6636"/>
                      </a:cubicBezTo>
                      <a:cubicBezTo>
                        <a:pt x="49736" y="6633"/>
                        <a:pt x="49724" y="6631"/>
                        <a:pt x="49711" y="6631"/>
                      </a:cubicBezTo>
                      <a:cubicBezTo>
                        <a:pt x="49630" y="6631"/>
                        <a:pt x="49571" y="6700"/>
                        <a:pt x="49549" y="6787"/>
                      </a:cubicBezTo>
                      <a:cubicBezTo>
                        <a:pt x="49524" y="6987"/>
                        <a:pt x="49499" y="7188"/>
                        <a:pt x="49424" y="7363"/>
                      </a:cubicBezTo>
                      <a:cubicBezTo>
                        <a:pt x="49399" y="7488"/>
                        <a:pt x="49299" y="7664"/>
                        <a:pt x="49098" y="7739"/>
                      </a:cubicBezTo>
                      <a:cubicBezTo>
                        <a:pt x="49049" y="7769"/>
                        <a:pt x="48991" y="7783"/>
                        <a:pt x="48936" y="7783"/>
                      </a:cubicBezTo>
                      <a:cubicBezTo>
                        <a:pt x="48850" y="7783"/>
                        <a:pt x="48768" y="7750"/>
                        <a:pt x="48722" y="7689"/>
                      </a:cubicBezTo>
                      <a:lnTo>
                        <a:pt x="48747" y="6962"/>
                      </a:lnTo>
                      <a:lnTo>
                        <a:pt x="48772" y="6962"/>
                      </a:lnTo>
                      <a:cubicBezTo>
                        <a:pt x="49073" y="6962"/>
                        <a:pt x="49349" y="6686"/>
                        <a:pt x="49424" y="6411"/>
                      </a:cubicBezTo>
                      <a:cubicBezTo>
                        <a:pt x="49499" y="6110"/>
                        <a:pt x="49424" y="5809"/>
                        <a:pt x="49374" y="5584"/>
                      </a:cubicBezTo>
                      <a:cubicBezTo>
                        <a:pt x="49352" y="5497"/>
                        <a:pt x="49273" y="5428"/>
                        <a:pt x="49188" y="5428"/>
                      </a:cubicBezTo>
                      <a:cubicBezTo>
                        <a:pt x="49175" y="5428"/>
                        <a:pt x="49161" y="5430"/>
                        <a:pt x="49148" y="5433"/>
                      </a:cubicBezTo>
                      <a:cubicBezTo>
                        <a:pt x="49073" y="5458"/>
                        <a:pt x="48998" y="5559"/>
                        <a:pt x="49023" y="5659"/>
                      </a:cubicBezTo>
                      <a:cubicBezTo>
                        <a:pt x="49073" y="5859"/>
                        <a:pt x="49123" y="6110"/>
                        <a:pt x="49073" y="6311"/>
                      </a:cubicBezTo>
                      <a:cubicBezTo>
                        <a:pt x="49023" y="6461"/>
                        <a:pt x="48898" y="6586"/>
                        <a:pt x="48772" y="6586"/>
                      </a:cubicBezTo>
                      <a:lnTo>
                        <a:pt x="48847" y="5208"/>
                      </a:lnTo>
                      <a:cubicBezTo>
                        <a:pt x="48847" y="5108"/>
                        <a:pt x="48772" y="5032"/>
                        <a:pt x="48672" y="5007"/>
                      </a:cubicBezTo>
                      <a:cubicBezTo>
                        <a:pt x="48572" y="5007"/>
                        <a:pt x="48497" y="5082"/>
                        <a:pt x="48497" y="5183"/>
                      </a:cubicBezTo>
                      <a:lnTo>
                        <a:pt x="48471" y="5559"/>
                      </a:lnTo>
                      <a:cubicBezTo>
                        <a:pt x="48396" y="5559"/>
                        <a:pt x="48321" y="5534"/>
                        <a:pt x="48271" y="5458"/>
                      </a:cubicBezTo>
                      <a:cubicBezTo>
                        <a:pt x="48221" y="5383"/>
                        <a:pt x="48196" y="5258"/>
                        <a:pt x="48246" y="5158"/>
                      </a:cubicBezTo>
                      <a:cubicBezTo>
                        <a:pt x="48271" y="5082"/>
                        <a:pt x="48246" y="4957"/>
                        <a:pt x="48146" y="4932"/>
                      </a:cubicBezTo>
                      <a:cubicBezTo>
                        <a:pt x="48118" y="4918"/>
                        <a:pt x="48090" y="4912"/>
                        <a:pt x="48063" y="4912"/>
                      </a:cubicBezTo>
                      <a:cubicBezTo>
                        <a:pt x="47995" y="4912"/>
                        <a:pt x="47938" y="4953"/>
                        <a:pt x="47920" y="5007"/>
                      </a:cubicBezTo>
                      <a:cubicBezTo>
                        <a:pt x="47820" y="5233"/>
                        <a:pt x="47845" y="5509"/>
                        <a:pt x="47995" y="5684"/>
                      </a:cubicBezTo>
                      <a:cubicBezTo>
                        <a:pt x="48121" y="5834"/>
                        <a:pt x="48271" y="5910"/>
                        <a:pt x="48446" y="5935"/>
                      </a:cubicBezTo>
                      <a:lnTo>
                        <a:pt x="48346" y="7689"/>
                      </a:lnTo>
                      <a:cubicBezTo>
                        <a:pt x="48296" y="7639"/>
                        <a:pt x="48221" y="7614"/>
                        <a:pt x="48196" y="7564"/>
                      </a:cubicBezTo>
                      <a:cubicBezTo>
                        <a:pt x="48096" y="7438"/>
                        <a:pt x="48045" y="7288"/>
                        <a:pt x="48045" y="7138"/>
                      </a:cubicBezTo>
                      <a:cubicBezTo>
                        <a:pt x="48070" y="7037"/>
                        <a:pt x="47970" y="6962"/>
                        <a:pt x="47870" y="6962"/>
                      </a:cubicBezTo>
                      <a:cubicBezTo>
                        <a:pt x="47770" y="6962"/>
                        <a:pt x="47694" y="7037"/>
                        <a:pt x="47694" y="7138"/>
                      </a:cubicBezTo>
                      <a:cubicBezTo>
                        <a:pt x="47669" y="7363"/>
                        <a:pt x="47770" y="7589"/>
                        <a:pt x="47920" y="7789"/>
                      </a:cubicBezTo>
                      <a:cubicBezTo>
                        <a:pt x="47995" y="7889"/>
                        <a:pt x="48096" y="7965"/>
                        <a:pt x="48196" y="8015"/>
                      </a:cubicBezTo>
                      <a:cubicBezTo>
                        <a:pt x="48271" y="8040"/>
                        <a:pt x="48321" y="8065"/>
                        <a:pt x="48346" y="8115"/>
                      </a:cubicBezTo>
                      <a:cubicBezTo>
                        <a:pt x="48396" y="8165"/>
                        <a:pt x="48371" y="8366"/>
                        <a:pt x="48346" y="8441"/>
                      </a:cubicBezTo>
                      <a:cubicBezTo>
                        <a:pt x="48346" y="8491"/>
                        <a:pt x="48346" y="8516"/>
                        <a:pt x="48346" y="8566"/>
                      </a:cubicBezTo>
                      <a:cubicBezTo>
                        <a:pt x="48321" y="8742"/>
                        <a:pt x="48296" y="8942"/>
                        <a:pt x="48271" y="9118"/>
                      </a:cubicBezTo>
                      <a:cubicBezTo>
                        <a:pt x="48096" y="9168"/>
                        <a:pt x="47920" y="9193"/>
                        <a:pt x="47745" y="9218"/>
                      </a:cubicBezTo>
                      <a:cubicBezTo>
                        <a:pt x="47694" y="9118"/>
                        <a:pt x="47669" y="9017"/>
                        <a:pt x="47619" y="8942"/>
                      </a:cubicBezTo>
                      <a:cubicBezTo>
                        <a:pt x="47619" y="8917"/>
                        <a:pt x="47619" y="8892"/>
                        <a:pt x="47594" y="8867"/>
                      </a:cubicBezTo>
                      <a:cubicBezTo>
                        <a:pt x="47569" y="8817"/>
                        <a:pt x="47544" y="8742"/>
                        <a:pt x="47494" y="8666"/>
                      </a:cubicBezTo>
                      <a:cubicBezTo>
                        <a:pt x="47544" y="8666"/>
                        <a:pt x="47594" y="8641"/>
                        <a:pt x="47619" y="8616"/>
                      </a:cubicBezTo>
                      <a:cubicBezTo>
                        <a:pt x="47694" y="8591"/>
                        <a:pt x="47745" y="8541"/>
                        <a:pt x="47770" y="8491"/>
                      </a:cubicBezTo>
                      <a:cubicBezTo>
                        <a:pt x="47870" y="8366"/>
                        <a:pt x="47895" y="8190"/>
                        <a:pt x="47870" y="8015"/>
                      </a:cubicBezTo>
                      <a:cubicBezTo>
                        <a:pt x="47845" y="7889"/>
                        <a:pt x="47795" y="7739"/>
                        <a:pt x="47745" y="7614"/>
                      </a:cubicBezTo>
                      <a:cubicBezTo>
                        <a:pt x="47726" y="7577"/>
                        <a:pt x="47694" y="7554"/>
                        <a:pt x="47649" y="7554"/>
                      </a:cubicBezTo>
                      <a:cubicBezTo>
                        <a:pt x="47633" y="7554"/>
                        <a:pt x="47614" y="7557"/>
                        <a:pt x="47594" y="7564"/>
                      </a:cubicBezTo>
                      <a:cubicBezTo>
                        <a:pt x="47544" y="7589"/>
                        <a:pt x="47519" y="7639"/>
                        <a:pt x="47544" y="7714"/>
                      </a:cubicBezTo>
                      <a:cubicBezTo>
                        <a:pt x="47594" y="7814"/>
                        <a:pt x="47644" y="7940"/>
                        <a:pt x="47644" y="8065"/>
                      </a:cubicBezTo>
                      <a:cubicBezTo>
                        <a:pt x="47669" y="8115"/>
                        <a:pt x="47669" y="8265"/>
                        <a:pt x="47594" y="8366"/>
                      </a:cubicBezTo>
                      <a:cubicBezTo>
                        <a:pt x="47557" y="8422"/>
                        <a:pt x="47491" y="8450"/>
                        <a:pt x="47429" y="8450"/>
                      </a:cubicBezTo>
                      <a:cubicBezTo>
                        <a:pt x="47408" y="8450"/>
                        <a:pt x="47387" y="8447"/>
                        <a:pt x="47369" y="8441"/>
                      </a:cubicBezTo>
                      <a:lnTo>
                        <a:pt x="47168" y="8040"/>
                      </a:lnTo>
                      <a:cubicBezTo>
                        <a:pt x="47344" y="7940"/>
                        <a:pt x="47394" y="7714"/>
                        <a:pt x="47344" y="7539"/>
                      </a:cubicBezTo>
                      <a:cubicBezTo>
                        <a:pt x="47319" y="7363"/>
                        <a:pt x="47193" y="7213"/>
                        <a:pt x="47093" y="7113"/>
                      </a:cubicBezTo>
                      <a:cubicBezTo>
                        <a:pt x="47064" y="7083"/>
                        <a:pt x="47026" y="7071"/>
                        <a:pt x="46989" y="7071"/>
                      </a:cubicBezTo>
                      <a:cubicBezTo>
                        <a:pt x="46963" y="7071"/>
                        <a:pt x="46938" y="7077"/>
                        <a:pt x="46918" y="7087"/>
                      </a:cubicBezTo>
                      <a:cubicBezTo>
                        <a:pt x="46867" y="7138"/>
                        <a:pt x="46867" y="7213"/>
                        <a:pt x="46918" y="7238"/>
                      </a:cubicBezTo>
                      <a:cubicBezTo>
                        <a:pt x="47018" y="7338"/>
                        <a:pt x="47118" y="7463"/>
                        <a:pt x="47143" y="7589"/>
                      </a:cubicBezTo>
                      <a:cubicBezTo>
                        <a:pt x="47168" y="7689"/>
                        <a:pt x="47143" y="7789"/>
                        <a:pt x="47068" y="7839"/>
                      </a:cubicBezTo>
                      <a:lnTo>
                        <a:pt x="46692" y="7062"/>
                      </a:lnTo>
                      <a:cubicBezTo>
                        <a:pt x="46674" y="7026"/>
                        <a:pt x="46628" y="7002"/>
                        <a:pt x="46586" y="7002"/>
                      </a:cubicBezTo>
                      <a:cubicBezTo>
                        <a:pt x="46570" y="7002"/>
                        <a:pt x="46555" y="7006"/>
                        <a:pt x="46542" y="7012"/>
                      </a:cubicBezTo>
                      <a:cubicBezTo>
                        <a:pt x="46491" y="7037"/>
                        <a:pt x="46466" y="7113"/>
                        <a:pt x="46491" y="7163"/>
                      </a:cubicBezTo>
                      <a:lnTo>
                        <a:pt x="46592" y="7363"/>
                      </a:lnTo>
                      <a:cubicBezTo>
                        <a:pt x="46567" y="7376"/>
                        <a:pt x="46542" y="7382"/>
                        <a:pt x="46520" y="7382"/>
                      </a:cubicBezTo>
                      <a:cubicBezTo>
                        <a:pt x="46498" y="7382"/>
                        <a:pt x="46479" y="7376"/>
                        <a:pt x="46466" y="7363"/>
                      </a:cubicBezTo>
                      <a:cubicBezTo>
                        <a:pt x="46391" y="7338"/>
                        <a:pt x="46341" y="7288"/>
                        <a:pt x="46341" y="7213"/>
                      </a:cubicBezTo>
                      <a:cubicBezTo>
                        <a:pt x="46341" y="7163"/>
                        <a:pt x="46291" y="7113"/>
                        <a:pt x="46216" y="7113"/>
                      </a:cubicBezTo>
                      <a:cubicBezTo>
                        <a:pt x="46166" y="7138"/>
                        <a:pt x="46116" y="7188"/>
                        <a:pt x="46116" y="7238"/>
                      </a:cubicBezTo>
                      <a:cubicBezTo>
                        <a:pt x="46141" y="7388"/>
                        <a:pt x="46241" y="7514"/>
                        <a:pt x="46366" y="7589"/>
                      </a:cubicBezTo>
                      <a:cubicBezTo>
                        <a:pt x="46408" y="7599"/>
                        <a:pt x="46454" y="7605"/>
                        <a:pt x="46500" y="7605"/>
                      </a:cubicBezTo>
                      <a:cubicBezTo>
                        <a:pt x="46566" y="7605"/>
                        <a:pt x="46633" y="7593"/>
                        <a:pt x="46692" y="7564"/>
                      </a:cubicBezTo>
                      <a:lnTo>
                        <a:pt x="47168" y="8541"/>
                      </a:lnTo>
                      <a:lnTo>
                        <a:pt x="47043" y="8541"/>
                      </a:lnTo>
                      <a:cubicBezTo>
                        <a:pt x="46943" y="8491"/>
                        <a:pt x="46892" y="8416"/>
                        <a:pt x="46842" y="8341"/>
                      </a:cubicBezTo>
                      <a:cubicBezTo>
                        <a:pt x="46824" y="8304"/>
                        <a:pt x="46779" y="8281"/>
                        <a:pt x="46736" y="8281"/>
                      </a:cubicBezTo>
                      <a:cubicBezTo>
                        <a:pt x="46721" y="8281"/>
                        <a:pt x="46705" y="8284"/>
                        <a:pt x="46692" y="8291"/>
                      </a:cubicBezTo>
                      <a:cubicBezTo>
                        <a:pt x="46642" y="8316"/>
                        <a:pt x="46617" y="8391"/>
                        <a:pt x="46642" y="8441"/>
                      </a:cubicBezTo>
                      <a:cubicBezTo>
                        <a:pt x="46717" y="8566"/>
                        <a:pt x="46817" y="8666"/>
                        <a:pt x="46968" y="8742"/>
                      </a:cubicBezTo>
                      <a:cubicBezTo>
                        <a:pt x="47043" y="8767"/>
                        <a:pt x="47118" y="8767"/>
                        <a:pt x="47193" y="8767"/>
                      </a:cubicBezTo>
                      <a:lnTo>
                        <a:pt x="47293" y="8767"/>
                      </a:lnTo>
                      <a:cubicBezTo>
                        <a:pt x="47319" y="8792"/>
                        <a:pt x="47369" y="8917"/>
                        <a:pt x="47394" y="8967"/>
                      </a:cubicBezTo>
                      <a:cubicBezTo>
                        <a:pt x="47394" y="8992"/>
                        <a:pt x="47419" y="9017"/>
                        <a:pt x="47419" y="9017"/>
                      </a:cubicBezTo>
                      <a:cubicBezTo>
                        <a:pt x="47444" y="9093"/>
                        <a:pt x="47494" y="9193"/>
                        <a:pt x="47519" y="9268"/>
                      </a:cubicBezTo>
                      <a:cubicBezTo>
                        <a:pt x="46993" y="9343"/>
                        <a:pt x="46466" y="9393"/>
                        <a:pt x="45915" y="9418"/>
                      </a:cubicBezTo>
                      <a:cubicBezTo>
                        <a:pt x="45890" y="9268"/>
                        <a:pt x="45865" y="9118"/>
                        <a:pt x="45865" y="8967"/>
                      </a:cubicBezTo>
                      <a:cubicBezTo>
                        <a:pt x="45865" y="8942"/>
                        <a:pt x="45865" y="8917"/>
                        <a:pt x="45865" y="8892"/>
                      </a:cubicBezTo>
                      <a:cubicBezTo>
                        <a:pt x="45840" y="8842"/>
                        <a:pt x="45840" y="8717"/>
                        <a:pt x="45865" y="8692"/>
                      </a:cubicBezTo>
                      <a:cubicBezTo>
                        <a:pt x="45865" y="8666"/>
                        <a:pt x="45915" y="8641"/>
                        <a:pt x="45940" y="8616"/>
                      </a:cubicBezTo>
                      <a:cubicBezTo>
                        <a:pt x="46015" y="8591"/>
                        <a:pt x="46090" y="8541"/>
                        <a:pt x="46141" y="8491"/>
                      </a:cubicBezTo>
                      <a:cubicBezTo>
                        <a:pt x="46241" y="8366"/>
                        <a:pt x="46291" y="8215"/>
                        <a:pt x="46266" y="8090"/>
                      </a:cubicBezTo>
                      <a:cubicBezTo>
                        <a:pt x="46266" y="8015"/>
                        <a:pt x="46216" y="7965"/>
                        <a:pt x="46166" y="7965"/>
                      </a:cubicBezTo>
                      <a:cubicBezTo>
                        <a:pt x="46090" y="7990"/>
                        <a:pt x="46040" y="8040"/>
                        <a:pt x="46065" y="8090"/>
                      </a:cubicBezTo>
                      <a:cubicBezTo>
                        <a:pt x="46065" y="8190"/>
                        <a:pt x="46015" y="8265"/>
                        <a:pt x="45965" y="8341"/>
                      </a:cubicBezTo>
                      <a:cubicBezTo>
                        <a:pt x="45940" y="8366"/>
                        <a:pt x="45915" y="8391"/>
                        <a:pt x="45865" y="8416"/>
                      </a:cubicBezTo>
                      <a:lnTo>
                        <a:pt x="45815" y="7338"/>
                      </a:lnTo>
                      <a:cubicBezTo>
                        <a:pt x="45940" y="7313"/>
                        <a:pt x="46040" y="7263"/>
                        <a:pt x="46116" y="7188"/>
                      </a:cubicBezTo>
                      <a:cubicBezTo>
                        <a:pt x="46191" y="7087"/>
                        <a:pt x="46216" y="6912"/>
                        <a:pt x="46166" y="6787"/>
                      </a:cubicBezTo>
                      <a:cubicBezTo>
                        <a:pt x="46147" y="6730"/>
                        <a:pt x="46114" y="6702"/>
                        <a:pt x="46067" y="6702"/>
                      </a:cubicBezTo>
                      <a:cubicBezTo>
                        <a:pt x="46051" y="6702"/>
                        <a:pt x="46034" y="6705"/>
                        <a:pt x="46015" y="6712"/>
                      </a:cubicBezTo>
                      <a:cubicBezTo>
                        <a:pt x="45965" y="6737"/>
                        <a:pt x="45940" y="6812"/>
                        <a:pt x="45965" y="6862"/>
                      </a:cubicBezTo>
                      <a:cubicBezTo>
                        <a:pt x="45990" y="6912"/>
                        <a:pt x="45990" y="6987"/>
                        <a:pt x="45940" y="7037"/>
                      </a:cubicBezTo>
                      <a:cubicBezTo>
                        <a:pt x="45915" y="7087"/>
                        <a:pt x="45865" y="7113"/>
                        <a:pt x="45815" y="7113"/>
                      </a:cubicBezTo>
                      <a:lnTo>
                        <a:pt x="45815" y="6887"/>
                      </a:lnTo>
                      <a:cubicBezTo>
                        <a:pt x="45815" y="6812"/>
                        <a:pt x="45765" y="6762"/>
                        <a:pt x="45689" y="6762"/>
                      </a:cubicBezTo>
                      <a:cubicBezTo>
                        <a:pt x="45639" y="6762"/>
                        <a:pt x="45589" y="6812"/>
                        <a:pt x="45589" y="6887"/>
                      </a:cubicBezTo>
                      <a:lnTo>
                        <a:pt x="45614" y="7739"/>
                      </a:lnTo>
                      <a:cubicBezTo>
                        <a:pt x="45539" y="7739"/>
                        <a:pt x="45464" y="7639"/>
                        <a:pt x="45439" y="7564"/>
                      </a:cubicBezTo>
                      <a:cubicBezTo>
                        <a:pt x="45414" y="7438"/>
                        <a:pt x="45439" y="7288"/>
                        <a:pt x="45464" y="7163"/>
                      </a:cubicBezTo>
                      <a:cubicBezTo>
                        <a:pt x="45489" y="7087"/>
                        <a:pt x="45439" y="7037"/>
                        <a:pt x="45389" y="7012"/>
                      </a:cubicBezTo>
                      <a:cubicBezTo>
                        <a:pt x="45339" y="7012"/>
                        <a:pt x="45263" y="7037"/>
                        <a:pt x="45263" y="7113"/>
                      </a:cubicBezTo>
                      <a:cubicBezTo>
                        <a:pt x="45213" y="7263"/>
                        <a:pt x="45163" y="7438"/>
                        <a:pt x="45213" y="7614"/>
                      </a:cubicBezTo>
                      <a:cubicBezTo>
                        <a:pt x="45263" y="7789"/>
                        <a:pt x="45414" y="7965"/>
                        <a:pt x="45614" y="7965"/>
                      </a:cubicBezTo>
                      <a:lnTo>
                        <a:pt x="45639" y="8416"/>
                      </a:lnTo>
                      <a:cubicBezTo>
                        <a:pt x="45612" y="8457"/>
                        <a:pt x="45569" y="8476"/>
                        <a:pt x="45519" y="8476"/>
                      </a:cubicBezTo>
                      <a:cubicBezTo>
                        <a:pt x="45479" y="8476"/>
                        <a:pt x="45434" y="8463"/>
                        <a:pt x="45389" y="8441"/>
                      </a:cubicBezTo>
                      <a:cubicBezTo>
                        <a:pt x="45288" y="8391"/>
                        <a:pt x="45213" y="8291"/>
                        <a:pt x="45213" y="8215"/>
                      </a:cubicBezTo>
                      <a:cubicBezTo>
                        <a:pt x="45163" y="8090"/>
                        <a:pt x="45138" y="7965"/>
                        <a:pt x="45138" y="7839"/>
                      </a:cubicBezTo>
                      <a:cubicBezTo>
                        <a:pt x="45138" y="7789"/>
                        <a:pt x="45063" y="7739"/>
                        <a:pt x="45013" y="7739"/>
                      </a:cubicBezTo>
                      <a:cubicBezTo>
                        <a:pt x="44988" y="7764"/>
                        <a:pt x="44963" y="7764"/>
                        <a:pt x="44963" y="7764"/>
                      </a:cubicBezTo>
                      <a:lnTo>
                        <a:pt x="44913" y="7764"/>
                      </a:lnTo>
                      <a:cubicBezTo>
                        <a:pt x="44862" y="7764"/>
                        <a:pt x="44787" y="7789"/>
                        <a:pt x="44787" y="7864"/>
                      </a:cubicBezTo>
                      <a:cubicBezTo>
                        <a:pt x="44787" y="7990"/>
                        <a:pt x="44762" y="8115"/>
                        <a:pt x="44712" y="8215"/>
                      </a:cubicBezTo>
                      <a:cubicBezTo>
                        <a:pt x="44687" y="8291"/>
                        <a:pt x="44637" y="8416"/>
                        <a:pt x="44537" y="8466"/>
                      </a:cubicBezTo>
                      <a:cubicBezTo>
                        <a:pt x="44498" y="8485"/>
                        <a:pt x="44460" y="8493"/>
                        <a:pt x="44425" y="8493"/>
                      </a:cubicBezTo>
                      <a:cubicBezTo>
                        <a:pt x="44367" y="8493"/>
                        <a:pt x="44317" y="8472"/>
                        <a:pt x="44286" y="8441"/>
                      </a:cubicBezTo>
                      <a:lnTo>
                        <a:pt x="44311" y="7965"/>
                      </a:lnTo>
                      <a:cubicBezTo>
                        <a:pt x="44512" y="7965"/>
                        <a:pt x="44662" y="7814"/>
                        <a:pt x="44712" y="7639"/>
                      </a:cubicBezTo>
                      <a:cubicBezTo>
                        <a:pt x="44762" y="7438"/>
                        <a:pt x="44712" y="7263"/>
                        <a:pt x="44662" y="7113"/>
                      </a:cubicBezTo>
                      <a:cubicBezTo>
                        <a:pt x="44662" y="7072"/>
                        <a:pt x="44612" y="7031"/>
                        <a:pt x="44566" y="7031"/>
                      </a:cubicBezTo>
                      <a:cubicBezTo>
                        <a:pt x="44556" y="7031"/>
                        <a:pt x="44546" y="7033"/>
                        <a:pt x="44537" y="7037"/>
                      </a:cubicBezTo>
                      <a:cubicBezTo>
                        <a:pt x="44461" y="7037"/>
                        <a:pt x="44436" y="7113"/>
                        <a:pt x="44461" y="7163"/>
                      </a:cubicBezTo>
                      <a:cubicBezTo>
                        <a:pt x="44486" y="7288"/>
                        <a:pt x="44512" y="7438"/>
                        <a:pt x="44486" y="7564"/>
                      </a:cubicBezTo>
                      <a:cubicBezTo>
                        <a:pt x="44461" y="7664"/>
                        <a:pt x="44386" y="7739"/>
                        <a:pt x="44311" y="7739"/>
                      </a:cubicBezTo>
                      <a:lnTo>
                        <a:pt x="44336" y="6887"/>
                      </a:lnTo>
                      <a:cubicBezTo>
                        <a:pt x="44336" y="6837"/>
                        <a:pt x="44286" y="6787"/>
                        <a:pt x="44236" y="6787"/>
                      </a:cubicBezTo>
                      <a:cubicBezTo>
                        <a:pt x="44161" y="6787"/>
                        <a:pt x="44111" y="6837"/>
                        <a:pt x="44111" y="6887"/>
                      </a:cubicBezTo>
                      <a:lnTo>
                        <a:pt x="44111" y="7113"/>
                      </a:lnTo>
                      <a:cubicBezTo>
                        <a:pt x="44060" y="7113"/>
                        <a:pt x="44010" y="7087"/>
                        <a:pt x="43985" y="7062"/>
                      </a:cubicBezTo>
                      <a:cubicBezTo>
                        <a:pt x="43935" y="7012"/>
                        <a:pt x="43935" y="6937"/>
                        <a:pt x="43960" y="6862"/>
                      </a:cubicBezTo>
                      <a:cubicBezTo>
                        <a:pt x="43985" y="6812"/>
                        <a:pt x="43960" y="6762"/>
                        <a:pt x="43910" y="6737"/>
                      </a:cubicBezTo>
                      <a:cubicBezTo>
                        <a:pt x="43890" y="6730"/>
                        <a:pt x="43872" y="6727"/>
                        <a:pt x="43855" y="6727"/>
                      </a:cubicBezTo>
                      <a:cubicBezTo>
                        <a:pt x="43810" y="6727"/>
                        <a:pt x="43778" y="6750"/>
                        <a:pt x="43760" y="6787"/>
                      </a:cubicBezTo>
                      <a:cubicBezTo>
                        <a:pt x="43710" y="6912"/>
                        <a:pt x="43735" y="7087"/>
                        <a:pt x="43810" y="7213"/>
                      </a:cubicBezTo>
                      <a:cubicBezTo>
                        <a:pt x="43885" y="7288"/>
                        <a:pt x="43985" y="7338"/>
                        <a:pt x="44111" y="7338"/>
                      </a:cubicBezTo>
                      <a:lnTo>
                        <a:pt x="44060" y="8416"/>
                      </a:lnTo>
                      <a:cubicBezTo>
                        <a:pt x="44010" y="8416"/>
                        <a:pt x="43985" y="8391"/>
                        <a:pt x="43960" y="8366"/>
                      </a:cubicBezTo>
                      <a:cubicBezTo>
                        <a:pt x="43910" y="8291"/>
                        <a:pt x="43860" y="8190"/>
                        <a:pt x="43860" y="8115"/>
                      </a:cubicBezTo>
                      <a:cubicBezTo>
                        <a:pt x="43885" y="8040"/>
                        <a:pt x="43835" y="7990"/>
                        <a:pt x="43760" y="7990"/>
                      </a:cubicBezTo>
                      <a:cubicBezTo>
                        <a:pt x="43710" y="7990"/>
                        <a:pt x="43659" y="8040"/>
                        <a:pt x="43659" y="8090"/>
                      </a:cubicBezTo>
                      <a:cubicBezTo>
                        <a:pt x="43634" y="8240"/>
                        <a:pt x="43684" y="8391"/>
                        <a:pt x="43785" y="8491"/>
                      </a:cubicBezTo>
                      <a:cubicBezTo>
                        <a:pt x="43835" y="8566"/>
                        <a:pt x="43910" y="8591"/>
                        <a:pt x="43985" y="8641"/>
                      </a:cubicBezTo>
                      <a:cubicBezTo>
                        <a:pt x="44010" y="8641"/>
                        <a:pt x="44060" y="8666"/>
                        <a:pt x="44060" y="8692"/>
                      </a:cubicBezTo>
                      <a:cubicBezTo>
                        <a:pt x="44085" y="8717"/>
                        <a:pt x="44085" y="8842"/>
                        <a:pt x="44060" y="8892"/>
                      </a:cubicBezTo>
                      <a:cubicBezTo>
                        <a:pt x="44060" y="8917"/>
                        <a:pt x="44060" y="8942"/>
                        <a:pt x="44060" y="8967"/>
                      </a:cubicBezTo>
                      <a:cubicBezTo>
                        <a:pt x="44060" y="9067"/>
                        <a:pt x="44035" y="9143"/>
                        <a:pt x="44035" y="9243"/>
                      </a:cubicBezTo>
                      <a:cubicBezTo>
                        <a:pt x="43459" y="9143"/>
                        <a:pt x="42958" y="9042"/>
                        <a:pt x="42532" y="8942"/>
                      </a:cubicBezTo>
                      <a:cubicBezTo>
                        <a:pt x="42557" y="8892"/>
                        <a:pt x="42607" y="8792"/>
                        <a:pt x="42632" y="8792"/>
                      </a:cubicBezTo>
                      <a:cubicBezTo>
                        <a:pt x="42657" y="8767"/>
                        <a:pt x="42707" y="8767"/>
                        <a:pt x="42732" y="8767"/>
                      </a:cubicBezTo>
                      <a:cubicBezTo>
                        <a:pt x="42763" y="8777"/>
                        <a:pt x="42794" y="8783"/>
                        <a:pt x="42825" y="8783"/>
                      </a:cubicBezTo>
                      <a:cubicBezTo>
                        <a:pt x="42870" y="8783"/>
                        <a:pt x="42914" y="8771"/>
                        <a:pt x="42958" y="8742"/>
                      </a:cubicBezTo>
                      <a:cubicBezTo>
                        <a:pt x="43108" y="8692"/>
                        <a:pt x="43208" y="8591"/>
                        <a:pt x="43283" y="8466"/>
                      </a:cubicBezTo>
                      <a:cubicBezTo>
                        <a:pt x="43309" y="8416"/>
                        <a:pt x="43283" y="8341"/>
                        <a:pt x="43233" y="8316"/>
                      </a:cubicBezTo>
                      <a:cubicBezTo>
                        <a:pt x="43220" y="8309"/>
                        <a:pt x="43205" y="8306"/>
                        <a:pt x="43189" y="8306"/>
                      </a:cubicBezTo>
                      <a:cubicBezTo>
                        <a:pt x="43146" y="8306"/>
                        <a:pt x="43101" y="8329"/>
                        <a:pt x="43083" y="8366"/>
                      </a:cubicBezTo>
                      <a:cubicBezTo>
                        <a:pt x="43033" y="8441"/>
                        <a:pt x="42983" y="8491"/>
                        <a:pt x="42882" y="8541"/>
                      </a:cubicBezTo>
                      <a:cubicBezTo>
                        <a:pt x="42857" y="8566"/>
                        <a:pt x="42807" y="8566"/>
                        <a:pt x="42757" y="8566"/>
                      </a:cubicBezTo>
                      <a:lnTo>
                        <a:pt x="43233" y="7589"/>
                      </a:lnTo>
                      <a:cubicBezTo>
                        <a:pt x="43291" y="7603"/>
                        <a:pt x="43357" y="7618"/>
                        <a:pt x="43422" y="7618"/>
                      </a:cubicBezTo>
                      <a:cubicBezTo>
                        <a:pt x="43470" y="7618"/>
                        <a:pt x="43517" y="7610"/>
                        <a:pt x="43559" y="7589"/>
                      </a:cubicBezTo>
                      <a:cubicBezTo>
                        <a:pt x="43684" y="7539"/>
                        <a:pt x="43785" y="7388"/>
                        <a:pt x="43810" y="7263"/>
                      </a:cubicBezTo>
                      <a:cubicBezTo>
                        <a:pt x="43810" y="7188"/>
                        <a:pt x="43760" y="7138"/>
                        <a:pt x="43710" y="7138"/>
                      </a:cubicBezTo>
                      <a:cubicBezTo>
                        <a:pt x="43634" y="7138"/>
                        <a:pt x="43584" y="7163"/>
                        <a:pt x="43584" y="7238"/>
                      </a:cubicBezTo>
                      <a:cubicBezTo>
                        <a:pt x="43584" y="7288"/>
                        <a:pt x="43534" y="7363"/>
                        <a:pt x="43459" y="7388"/>
                      </a:cubicBezTo>
                      <a:lnTo>
                        <a:pt x="43334" y="7388"/>
                      </a:lnTo>
                      <a:lnTo>
                        <a:pt x="43434" y="7163"/>
                      </a:lnTo>
                      <a:cubicBezTo>
                        <a:pt x="43459" y="7113"/>
                        <a:pt x="43434" y="7037"/>
                        <a:pt x="43384" y="7012"/>
                      </a:cubicBezTo>
                      <a:cubicBezTo>
                        <a:pt x="43370" y="7006"/>
                        <a:pt x="43355" y="7002"/>
                        <a:pt x="43339" y="7002"/>
                      </a:cubicBezTo>
                      <a:cubicBezTo>
                        <a:pt x="43297" y="7002"/>
                        <a:pt x="43252" y="7026"/>
                        <a:pt x="43233" y="7062"/>
                      </a:cubicBezTo>
                      <a:lnTo>
                        <a:pt x="42857" y="7839"/>
                      </a:lnTo>
                      <a:cubicBezTo>
                        <a:pt x="42782" y="7789"/>
                        <a:pt x="42757" y="7689"/>
                        <a:pt x="42782" y="7614"/>
                      </a:cubicBezTo>
                      <a:cubicBezTo>
                        <a:pt x="42807" y="7463"/>
                        <a:pt x="42908" y="7363"/>
                        <a:pt x="43008" y="7263"/>
                      </a:cubicBezTo>
                      <a:cubicBezTo>
                        <a:pt x="43058" y="7213"/>
                        <a:pt x="43058" y="7138"/>
                        <a:pt x="43008" y="7113"/>
                      </a:cubicBezTo>
                      <a:cubicBezTo>
                        <a:pt x="42983" y="7087"/>
                        <a:pt x="42951" y="7075"/>
                        <a:pt x="42920" y="7075"/>
                      </a:cubicBezTo>
                      <a:cubicBezTo>
                        <a:pt x="42889" y="7075"/>
                        <a:pt x="42857" y="7087"/>
                        <a:pt x="42832" y="7113"/>
                      </a:cubicBezTo>
                      <a:cubicBezTo>
                        <a:pt x="42732" y="7238"/>
                        <a:pt x="42607" y="7363"/>
                        <a:pt x="42557" y="7539"/>
                      </a:cubicBezTo>
                      <a:cubicBezTo>
                        <a:pt x="42532" y="7714"/>
                        <a:pt x="42582" y="7940"/>
                        <a:pt x="42757" y="8040"/>
                      </a:cubicBezTo>
                      <a:lnTo>
                        <a:pt x="42557" y="8466"/>
                      </a:lnTo>
                      <a:cubicBezTo>
                        <a:pt x="42543" y="8470"/>
                        <a:pt x="42529" y="8472"/>
                        <a:pt x="42515" y="8472"/>
                      </a:cubicBezTo>
                      <a:cubicBezTo>
                        <a:pt x="42447" y="8472"/>
                        <a:pt x="42372" y="8428"/>
                        <a:pt x="42331" y="8366"/>
                      </a:cubicBezTo>
                      <a:cubicBezTo>
                        <a:pt x="42256" y="8265"/>
                        <a:pt x="42256" y="8140"/>
                        <a:pt x="42281" y="8065"/>
                      </a:cubicBezTo>
                      <a:cubicBezTo>
                        <a:pt x="42281" y="7940"/>
                        <a:pt x="42331" y="7839"/>
                        <a:pt x="42381" y="7714"/>
                      </a:cubicBezTo>
                      <a:cubicBezTo>
                        <a:pt x="42406" y="7664"/>
                        <a:pt x="42381" y="7589"/>
                        <a:pt x="42331" y="7564"/>
                      </a:cubicBezTo>
                      <a:cubicBezTo>
                        <a:pt x="42312" y="7557"/>
                        <a:pt x="42295" y="7554"/>
                        <a:pt x="42279" y="7554"/>
                      </a:cubicBezTo>
                      <a:cubicBezTo>
                        <a:pt x="42232" y="7554"/>
                        <a:pt x="42199" y="7582"/>
                        <a:pt x="42181" y="7639"/>
                      </a:cubicBezTo>
                      <a:cubicBezTo>
                        <a:pt x="42131" y="7764"/>
                        <a:pt x="42080" y="7889"/>
                        <a:pt x="42055" y="8040"/>
                      </a:cubicBezTo>
                      <a:cubicBezTo>
                        <a:pt x="42030" y="8215"/>
                        <a:pt x="42055" y="8391"/>
                        <a:pt x="42156" y="8491"/>
                      </a:cubicBezTo>
                      <a:cubicBezTo>
                        <a:pt x="42181" y="8541"/>
                        <a:pt x="42231" y="8591"/>
                        <a:pt x="42306" y="8616"/>
                      </a:cubicBezTo>
                      <a:cubicBezTo>
                        <a:pt x="42331" y="8641"/>
                        <a:pt x="42381" y="8666"/>
                        <a:pt x="42431" y="8666"/>
                      </a:cubicBezTo>
                      <a:cubicBezTo>
                        <a:pt x="42381" y="8742"/>
                        <a:pt x="42356" y="8817"/>
                        <a:pt x="42331" y="8892"/>
                      </a:cubicBezTo>
                      <a:cubicBezTo>
                        <a:pt x="42055" y="8817"/>
                        <a:pt x="41830" y="8742"/>
                        <a:pt x="41604" y="8666"/>
                      </a:cubicBezTo>
                      <a:cubicBezTo>
                        <a:pt x="41604" y="8641"/>
                        <a:pt x="41604" y="8591"/>
                        <a:pt x="41579" y="8566"/>
                      </a:cubicBezTo>
                      <a:cubicBezTo>
                        <a:pt x="41579" y="8541"/>
                        <a:pt x="41579" y="8491"/>
                        <a:pt x="41579" y="8466"/>
                      </a:cubicBezTo>
                      <a:cubicBezTo>
                        <a:pt x="41554" y="8366"/>
                        <a:pt x="41529" y="8165"/>
                        <a:pt x="41579" y="8115"/>
                      </a:cubicBezTo>
                      <a:cubicBezTo>
                        <a:pt x="41604" y="8090"/>
                        <a:pt x="41654" y="8065"/>
                        <a:pt x="41730" y="8015"/>
                      </a:cubicBezTo>
                      <a:cubicBezTo>
                        <a:pt x="41830" y="7965"/>
                        <a:pt x="41930" y="7915"/>
                        <a:pt x="42005" y="7789"/>
                      </a:cubicBezTo>
                      <a:cubicBezTo>
                        <a:pt x="42156" y="7614"/>
                        <a:pt x="42231" y="7363"/>
                        <a:pt x="42231" y="7138"/>
                      </a:cubicBezTo>
                      <a:cubicBezTo>
                        <a:pt x="42231" y="7037"/>
                        <a:pt x="42156" y="6962"/>
                        <a:pt x="42055" y="6962"/>
                      </a:cubicBezTo>
                      <a:cubicBezTo>
                        <a:pt x="41955" y="6987"/>
                        <a:pt x="41855" y="7062"/>
                        <a:pt x="41880" y="7163"/>
                      </a:cubicBezTo>
                      <a:cubicBezTo>
                        <a:pt x="41880" y="7313"/>
                        <a:pt x="41830" y="7438"/>
                        <a:pt x="41730" y="7564"/>
                      </a:cubicBezTo>
                      <a:cubicBezTo>
                        <a:pt x="41704" y="7614"/>
                        <a:pt x="41629" y="7664"/>
                        <a:pt x="41579" y="7689"/>
                      </a:cubicBezTo>
                      <a:lnTo>
                        <a:pt x="41479" y="5935"/>
                      </a:lnTo>
                      <a:cubicBezTo>
                        <a:pt x="41654" y="5935"/>
                        <a:pt x="41805" y="5834"/>
                        <a:pt x="41930" y="5709"/>
                      </a:cubicBezTo>
                      <a:cubicBezTo>
                        <a:pt x="42080" y="5509"/>
                        <a:pt x="42105" y="5258"/>
                        <a:pt x="42005" y="5032"/>
                      </a:cubicBezTo>
                      <a:cubicBezTo>
                        <a:pt x="41986" y="4956"/>
                        <a:pt x="41923" y="4923"/>
                        <a:pt x="41850" y="4923"/>
                      </a:cubicBezTo>
                      <a:cubicBezTo>
                        <a:pt x="41827" y="4923"/>
                        <a:pt x="41803" y="4926"/>
                        <a:pt x="41780" y="4932"/>
                      </a:cubicBezTo>
                      <a:cubicBezTo>
                        <a:pt x="41679" y="4982"/>
                        <a:pt x="41654" y="5082"/>
                        <a:pt x="41679" y="5183"/>
                      </a:cubicBezTo>
                      <a:cubicBezTo>
                        <a:pt x="41730" y="5283"/>
                        <a:pt x="41704" y="5383"/>
                        <a:pt x="41654" y="5483"/>
                      </a:cubicBezTo>
                      <a:cubicBezTo>
                        <a:pt x="41604" y="5534"/>
                        <a:pt x="41529" y="5559"/>
                        <a:pt x="41454" y="5584"/>
                      </a:cubicBezTo>
                      <a:lnTo>
                        <a:pt x="41429" y="5208"/>
                      </a:lnTo>
                      <a:cubicBezTo>
                        <a:pt x="41429" y="5108"/>
                        <a:pt x="41354" y="5032"/>
                        <a:pt x="41253" y="5032"/>
                      </a:cubicBezTo>
                      <a:cubicBezTo>
                        <a:pt x="41153" y="5032"/>
                        <a:pt x="41078" y="5133"/>
                        <a:pt x="41078" y="5233"/>
                      </a:cubicBezTo>
                      <a:lnTo>
                        <a:pt x="41153" y="6611"/>
                      </a:lnTo>
                      <a:cubicBezTo>
                        <a:pt x="41028" y="6611"/>
                        <a:pt x="40902" y="6461"/>
                        <a:pt x="40852" y="6311"/>
                      </a:cubicBezTo>
                      <a:cubicBezTo>
                        <a:pt x="40802" y="6110"/>
                        <a:pt x="40852" y="5884"/>
                        <a:pt x="40902" y="5659"/>
                      </a:cubicBezTo>
                      <a:cubicBezTo>
                        <a:pt x="40928" y="5559"/>
                        <a:pt x="40852" y="5483"/>
                        <a:pt x="40777" y="5458"/>
                      </a:cubicBezTo>
                      <a:cubicBezTo>
                        <a:pt x="40760" y="5454"/>
                        <a:pt x="40743" y="5452"/>
                        <a:pt x="40726" y="5452"/>
                      </a:cubicBezTo>
                      <a:cubicBezTo>
                        <a:pt x="40645" y="5452"/>
                        <a:pt x="40572" y="5501"/>
                        <a:pt x="40552" y="5584"/>
                      </a:cubicBezTo>
                      <a:cubicBezTo>
                        <a:pt x="40501" y="5834"/>
                        <a:pt x="40426" y="6135"/>
                        <a:pt x="40501" y="6411"/>
                      </a:cubicBezTo>
                      <a:cubicBezTo>
                        <a:pt x="40577" y="6712"/>
                        <a:pt x="40852" y="6962"/>
                        <a:pt x="41153" y="6962"/>
                      </a:cubicBezTo>
                      <a:lnTo>
                        <a:pt x="41178" y="6962"/>
                      </a:lnTo>
                      <a:lnTo>
                        <a:pt x="41203" y="7714"/>
                      </a:lnTo>
                      <a:cubicBezTo>
                        <a:pt x="41159" y="7773"/>
                        <a:pt x="41081" y="7797"/>
                        <a:pt x="40998" y="7797"/>
                      </a:cubicBezTo>
                      <a:cubicBezTo>
                        <a:pt x="40940" y="7797"/>
                        <a:pt x="40879" y="7785"/>
                        <a:pt x="40827" y="7764"/>
                      </a:cubicBezTo>
                      <a:cubicBezTo>
                        <a:pt x="40627" y="7689"/>
                        <a:pt x="40527" y="7488"/>
                        <a:pt x="40501" y="7388"/>
                      </a:cubicBezTo>
                      <a:cubicBezTo>
                        <a:pt x="40426" y="7213"/>
                        <a:pt x="40401" y="6987"/>
                        <a:pt x="40376" y="6787"/>
                      </a:cubicBezTo>
                      <a:cubicBezTo>
                        <a:pt x="40351" y="6712"/>
                        <a:pt x="40276" y="6636"/>
                        <a:pt x="40176" y="6636"/>
                      </a:cubicBezTo>
                      <a:cubicBezTo>
                        <a:pt x="40075" y="6661"/>
                        <a:pt x="40000" y="6737"/>
                        <a:pt x="40025" y="6837"/>
                      </a:cubicBezTo>
                      <a:cubicBezTo>
                        <a:pt x="40050" y="7062"/>
                        <a:pt x="40075" y="7288"/>
                        <a:pt x="40151" y="7514"/>
                      </a:cubicBezTo>
                      <a:cubicBezTo>
                        <a:pt x="40276" y="7789"/>
                        <a:pt x="40451" y="7990"/>
                        <a:pt x="40677" y="8090"/>
                      </a:cubicBezTo>
                      <a:cubicBezTo>
                        <a:pt x="40777" y="8140"/>
                        <a:pt x="40877" y="8165"/>
                        <a:pt x="40978" y="8165"/>
                      </a:cubicBezTo>
                      <a:cubicBezTo>
                        <a:pt x="41053" y="8165"/>
                        <a:pt x="41128" y="8140"/>
                        <a:pt x="41203" y="8115"/>
                      </a:cubicBezTo>
                      <a:lnTo>
                        <a:pt x="41203" y="8115"/>
                      </a:lnTo>
                      <a:cubicBezTo>
                        <a:pt x="41178" y="8240"/>
                        <a:pt x="41203" y="8391"/>
                        <a:pt x="41228" y="8491"/>
                      </a:cubicBezTo>
                      <a:cubicBezTo>
                        <a:pt x="41228" y="8516"/>
                        <a:pt x="41228" y="8516"/>
                        <a:pt x="41228" y="8516"/>
                      </a:cubicBezTo>
                      <a:cubicBezTo>
                        <a:pt x="39674" y="7839"/>
                        <a:pt x="39123" y="6862"/>
                        <a:pt x="35263" y="5233"/>
                      </a:cubicBezTo>
                      <a:cubicBezTo>
                        <a:pt x="34064" y="4725"/>
                        <a:pt x="32657" y="4527"/>
                        <a:pt x="31142" y="4527"/>
                      </a:cubicBezTo>
                      <a:cubicBezTo>
                        <a:pt x="29968" y="4527"/>
                        <a:pt x="28728" y="4646"/>
                        <a:pt x="27469" y="4832"/>
                      </a:cubicBezTo>
                      <a:cubicBezTo>
                        <a:pt x="27444" y="4782"/>
                        <a:pt x="27419" y="4732"/>
                        <a:pt x="27394" y="4681"/>
                      </a:cubicBezTo>
                      <a:cubicBezTo>
                        <a:pt x="27444" y="4681"/>
                        <a:pt x="27494" y="4656"/>
                        <a:pt x="27544" y="4656"/>
                      </a:cubicBezTo>
                      <a:cubicBezTo>
                        <a:pt x="27594" y="4631"/>
                        <a:pt x="27644" y="4581"/>
                        <a:pt x="27694" y="4531"/>
                      </a:cubicBezTo>
                      <a:cubicBezTo>
                        <a:pt x="27795" y="4431"/>
                        <a:pt x="27845" y="4280"/>
                        <a:pt x="27845" y="4080"/>
                      </a:cubicBezTo>
                      <a:cubicBezTo>
                        <a:pt x="27845" y="3955"/>
                        <a:pt x="27820" y="3804"/>
                        <a:pt x="27770" y="3679"/>
                      </a:cubicBezTo>
                      <a:cubicBezTo>
                        <a:pt x="27751" y="3623"/>
                        <a:pt x="27718" y="3594"/>
                        <a:pt x="27681" y="3594"/>
                      </a:cubicBezTo>
                      <a:cubicBezTo>
                        <a:pt x="27669" y="3594"/>
                        <a:pt x="27657" y="3597"/>
                        <a:pt x="27644" y="3604"/>
                      </a:cubicBezTo>
                      <a:cubicBezTo>
                        <a:pt x="27569" y="3604"/>
                        <a:pt x="27544" y="3679"/>
                        <a:pt x="27569" y="3729"/>
                      </a:cubicBezTo>
                      <a:cubicBezTo>
                        <a:pt x="27594" y="3854"/>
                        <a:pt x="27619" y="3980"/>
                        <a:pt x="27619" y="4105"/>
                      </a:cubicBezTo>
                      <a:cubicBezTo>
                        <a:pt x="27619" y="4155"/>
                        <a:pt x="27619" y="4306"/>
                        <a:pt x="27544" y="4381"/>
                      </a:cubicBezTo>
                      <a:cubicBezTo>
                        <a:pt x="27488" y="4437"/>
                        <a:pt x="27417" y="4465"/>
                        <a:pt x="27354" y="4465"/>
                      </a:cubicBezTo>
                      <a:cubicBezTo>
                        <a:pt x="27333" y="4465"/>
                        <a:pt x="27312" y="4462"/>
                        <a:pt x="27293" y="4456"/>
                      </a:cubicBezTo>
                      <a:lnTo>
                        <a:pt x="27143" y="4005"/>
                      </a:lnTo>
                      <a:cubicBezTo>
                        <a:pt x="27318" y="3930"/>
                        <a:pt x="27419" y="3729"/>
                        <a:pt x="27394" y="3554"/>
                      </a:cubicBezTo>
                      <a:cubicBezTo>
                        <a:pt x="27369" y="3353"/>
                        <a:pt x="27268" y="3203"/>
                        <a:pt x="27168" y="3077"/>
                      </a:cubicBezTo>
                      <a:cubicBezTo>
                        <a:pt x="27153" y="3048"/>
                        <a:pt x="27122" y="3036"/>
                        <a:pt x="27088" y="3036"/>
                      </a:cubicBezTo>
                      <a:cubicBezTo>
                        <a:pt x="27064" y="3036"/>
                        <a:pt x="27038" y="3042"/>
                        <a:pt x="27018" y="3052"/>
                      </a:cubicBezTo>
                      <a:cubicBezTo>
                        <a:pt x="26968" y="3103"/>
                        <a:pt x="26943" y="3153"/>
                        <a:pt x="26993" y="3203"/>
                      </a:cubicBezTo>
                      <a:cubicBezTo>
                        <a:pt x="27068" y="3328"/>
                        <a:pt x="27143" y="3453"/>
                        <a:pt x="27168" y="3579"/>
                      </a:cubicBezTo>
                      <a:cubicBezTo>
                        <a:pt x="27168" y="3654"/>
                        <a:pt x="27143" y="3779"/>
                        <a:pt x="27068" y="3804"/>
                      </a:cubicBezTo>
                      <a:lnTo>
                        <a:pt x="26792" y="3002"/>
                      </a:lnTo>
                      <a:cubicBezTo>
                        <a:pt x="26772" y="2961"/>
                        <a:pt x="26718" y="2920"/>
                        <a:pt x="26671" y="2920"/>
                      </a:cubicBezTo>
                      <a:cubicBezTo>
                        <a:pt x="26661" y="2920"/>
                        <a:pt x="26651" y="2922"/>
                        <a:pt x="26642" y="2927"/>
                      </a:cubicBezTo>
                      <a:cubicBezTo>
                        <a:pt x="26592" y="2952"/>
                        <a:pt x="26542" y="3027"/>
                        <a:pt x="26567" y="3077"/>
                      </a:cubicBezTo>
                      <a:lnTo>
                        <a:pt x="26642" y="3303"/>
                      </a:lnTo>
                      <a:cubicBezTo>
                        <a:pt x="26617" y="3303"/>
                        <a:pt x="26567" y="3303"/>
                        <a:pt x="26516" y="3278"/>
                      </a:cubicBezTo>
                      <a:cubicBezTo>
                        <a:pt x="26466" y="3253"/>
                        <a:pt x="26416" y="3178"/>
                        <a:pt x="26416" y="3128"/>
                      </a:cubicBezTo>
                      <a:cubicBezTo>
                        <a:pt x="26416" y="3052"/>
                        <a:pt x="26366" y="3002"/>
                        <a:pt x="26316" y="3002"/>
                      </a:cubicBezTo>
                      <a:cubicBezTo>
                        <a:pt x="26241" y="3002"/>
                        <a:pt x="26191" y="3052"/>
                        <a:pt x="26191" y="3103"/>
                      </a:cubicBezTo>
                      <a:cubicBezTo>
                        <a:pt x="26191" y="3253"/>
                        <a:pt x="26291" y="3403"/>
                        <a:pt x="26416" y="3478"/>
                      </a:cubicBezTo>
                      <a:cubicBezTo>
                        <a:pt x="26475" y="3508"/>
                        <a:pt x="26534" y="3520"/>
                        <a:pt x="26592" y="3520"/>
                      </a:cubicBezTo>
                      <a:cubicBezTo>
                        <a:pt x="26634" y="3520"/>
                        <a:pt x="26675" y="3514"/>
                        <a:pt x="26717" y="3504"/>
                      </a:cubicBezTo>
                      <a:lnTo>
                        <a:pt x="27093" y="4531"/>
                      </a:lnTo>
                      <a:cubicBezTo>
                        <a:pt x="27043" y="4531"/>
                        <a:pt x="26993" y="4506"/>
                        <a:pt x="26968" y="4506"/>
                      </a:cubicBezTo>
                      <a:cubicBezTo>
                        <a:pt x="26892" y="4456"/>
                        <a:pt x="26817" y="4381"/>
                        <a:pt x="26792" y="4306"/>
                      </a:cubicBezTo>
                      <a:cubicBezTo>
                        <a:pt x="26773" y="4249"/>
                        <a:pt x="26740" y="4221"/>
                        <a:pt x="26693" y="4221"/>
                      </a:cubicBezTo>
                      <a:cubicBezTo>
                        <a:pt x="26678" y="4221"/>
                        <a:pt x="26661" y="4224"/>
                        <a:pt x="26642" y="4230"/>
                      </a:cubicBezTo>
                      <a:cubicBezTo>
                        <a:pt x="26592" y="4255"/>
                        <a:pt x="26567" y="4306"/>
                        <a:pt x="26592" y="4381"/>
                      </a:cubicBezTo>
                      <a:cubicBezTo>
                        <a:pt x="26617" y="4506"/>
                        <a:pt x="26717" y="4606"/>
                        <a:pt x="26867" y="4681"/>
                      </a:cubicBezTo>
                      <a:cubicBezTo>
                        <a:pt x="26943" y="4732"/>
                        <a:pt x="27018" y="4732"/>
                        <a:pt x="27068" y="4757"/>
                      </a:cubicBezTo>
                      <a:cubicBezTo>
                        <a:pt x="27118" y="4757"/>
                        <a:pt x="27168" y="4757"/>
                        <a:pt x="27193" y="4782"/>
                      </a:cubicBezTo>
                      <a:cubicBezTo>
                        <a:pt x="27218" y="4782"/>
                        <a:pt x="27218" y="4832"/>
                        <a:pt x="27243" y="4882"/>
                      </a:cubicBezTo>
                      <a:cubicBezTo>
                        <a:pt x="26943" y="4932"/>
                        <a:pt x="26617" y="4982"/>
                        <a:pt x="26316" y="5032"/>
                      </a:cubicBezTo>
                      <a:cubicBezTo>
                        <a:pt x="26341" y="4982"/>
                        <a:pt x="26366" y="4907"/>
                        <a:pt x="26366" y="4832"/>
                      </a:cubicBezTo>
                      <a:cubicBezTo>
                        <a:pt x="26366" y="4782"/>
                        <a:pt x="26341" y="4732"/>
                        <a:pt x="26266" y="4732"/>
                      </a:cubicBezTo>
                      <a:cubicBezTo>
                        <a:pt x="26257" y="4727"/>
                        <a:pt x="26248" y="4725"/>
                        <a:pt x="26239" y="4725"/>
                      </a:cubicBezTo>
                      <a:cubicBezTo>
                        <a:pt x="26199" y="4725"/>
                        <a:pt x="26161" y="4770"/>
                        <a:pt x="26140" y="4832"/>
                      </a:cubicBezTo>
                      <a:cubicBezTo>
                        <a:pt x="26140" y="4907"/>
                        <a:pt x="26090" y="5007"/>
                        <a:pt x="26040" y="5057"/>
                      </a:cubicBezTo>
                      <a:cubicBezTo>
                        <a:pt x="26015" y="5082"/>
                        <a:pt x="25990" y="5082"/>
                        <a:pt x="25990" y="5108"/>
                      </a:cubicBezTo>
                      <a:lnTo>
                        <a:pt x="25915" y="5108"/>
                      </a:lnTo>
                      <a:lnTo>
                        <a:pt x="26015" y="4055"/>
                      </a:lnTo>
                      <a:cubicBezTo>
                        <a:pt x="26115" y="4055"/>
                        <a:pt x="26216" y="4005"/>
                        <a:pt x="26291" y="3930"/>
                      </a:cubicBezTo>
                      <a:cubicBezTo>
                        <a:pt x="26416" y="3829"/>
                        <a:pt x="26466" y="3679"/>
                        <a:pt x="26416" y="3529"/>
                      </a:cubicBezTo>
                      <a:cubicBezTo>
                        <a:pt x="26396" y="3488"/>
                        <a:pt x="26359" y="3447"/>
                        <a:pt x="26305" y="3447"/>
                      </a:cubicBezTo>
                      <a:cubicBezTo>
                        <a:pt x="26293" y="3447"/>
                        <a:pt x="26280" y="3449"/>
                        <a:pt x="26266" y="3453"/>
                      </a:cubicBezTo>
                      <a:cubicBezTo>
                        <a:pt x="26216" y="3478"/>
                        <a:pt x="26191" y="3529"/>
                        <a:pt x="26191" y="3604"/>
                      </a:cubicBezTo>
                      <a:cubicBezTo>
                        <a:pt x="26216" y="3654"/>
                        <a:pt x="26191" y="3729"/>
                        <a:pt x="26140" y="3779"/>
                      </a:cubicBezTo>
                      <a:cubicBezTo>
                        <a:pt x="26115" y="3804"/>
                        <a:pt x="26065" y="3829"/>
                        <a:pt x="26015" y="3829"/>
                      </a:cubicBezTo>
                      <a:lnTo>
                        <a:pt x="26040" y="3579"/>
                      </a:lnTo>
                      <a:cubicBezTo>
                        <a:pt x="26040" y="3529"/>
                        <a:pt x="25990" y="3478"/>
                        <a:pt x="25940" y="3478"/>
                      </a:cubicBezTo>
                      <a:cubicBezTo>
                        <a:pt x="25931" y="3474"/>
                        <a:pt x="25921" y="3472"/>
                        <a:pt x="25912" y="3472"/>
                      </a:cubicBezTo>
                      <a:cubicBezTo>
                        <a:pt x="25866" y="3472"/>
                        <a:pt x="25815" y="3517"/>
                        <a:pt x="25815" y="3579"/>
                      </a:cubicBezTo>
                      <a:lnTo>
                        <a:pt x="25765" y="4431"/>
                      </a:lnTo>
                      <a:cubicBezTo>
                        <a:pt x="25664" y="4406"/>
                        <a:pt x="25614" y="4306"/>
                        <a:pt x="25589" y="4230"/>
                      </a:cubicBezTo>
                      <a:cubicBezTo>
                        <a:pt x="25589" y="4105"/>
                        <a:pt x="25639" y="3955"/>
                        <a:pt x="25689" y="3829"/>
                      </a:cubicBezTo>
                      <a:cubicBezTo>
                        <a:pt x="25689" y="3779"/>
                        <a:pt x="25664" y="3704"/>
                        <a:pt x="25614" y="3679"/>
                      </a:cubicBezTo>
                      <a:cubicBezTo>
                        <a:pt x="25605" y="3674"/>
                        <a:pt x="25595" y="3672"/>
                        <a:pt x="25585" y="3672"/>
                      </a:cubicBezTo>
                      <a:cubicBezTo>
                        <a:pt x="25538" y="3672"/>
                        <a:pt x="25484" y="3713"/>
                        <a:pt x="25464" y="3754"/>
                      </a:cubicBezTo>
                      <a:cubicBezTo>
                        <a:pt x="25414" y="3905"/>
                        <a:pt x="25338" y="4080"/>
                        <a:pt x="25364" y="4255"/>
                      </a:cubicBezTo>
                      <a:cubicBezTo>
                        <a:pt x="25389" y="4431"/>
                        <a:pt x="25539" y="4631"/>
                        <a:pt x="25714" y="4656"/>
                      </a:cubicBezTo>
                      <a:lnTo>
                        <a:pt x="25739" y="4656"/>
                      </a:lnTo>
                      <a:lnTo>
                        <a:pt x="25714" y="5108"/>
                      </a:lnTo>
                      <a:lnTo>
                        <a:pt x="25689" y="5108"/>
                      </a:lnTo>
                      <a:cubicBezTo>
                        <a:pt x="25664" y="5133"/>
                        <a:pt x="25627" y="5145"/>
                        <a:pt x="25586" y="5145"/>
                      </a:cubicBezTo>
                      <a:cubicBezTo>
                        <a:pt x="25545" y="5145"/>
                        <a:pt x="25501" y="5133"/>
                        <a:pt x="25464" y="5108"/>
                      </a:cubicBezTo>
                      <a:cubicBezTo>
                        <a:pt x="25338" y="5032"/>
                        <a:pt x="25313" y="4907"/>
                        <a:pt x="25288" y="4857"/>
                      </a:cubicBezTo>
                      <a:cubicBezTo>
                        <a:pt x="25263" y="4732"/>
                        <a:pt x="25263" y="4606"/>
                        <a:pt x="25263" y="4481"/>
                      </a:cubicBezTo>
                      <a:cubicBezTo>
                        <a:pt x="25263" y="4431"/>
                        <a:pt x="25213" y="4381"/>
                        <a:pt x="25163" y="4381"/>
                      </a:cubicBezTo>
                      <a:cubicBezTo>
                        <a:pt x="25150" y="4376"/>
                        <a:pt x="25137" y="4374"/>
                        <a:pt x="25126" y="4374"/>
                      </a:cubicBezTo>
                      <a:cubicBezTo>
                        <a:pt x="25072" y="4374"/>
                        <a:pt x="25038" y="4419"/>
                        <a:pt x="25038" y="4481"/>
                      </a:cubicBezTo>
                      <a:cubicBezTo>
                        <a:pt x="25038" y="4606"/>
                        <a:pt x="25038" y="4757"/>
                        <a:pt x="25063" y="4907"/>
                      </a:cubicBezTo>
                      <a:cubicBezTo>
                        <a:pt x="25113" y="5032"/>
                        <a:pt x="25188" y="5158"/>
                        <a:pt x="25263" y="5233"/>
                      </a:cubicBezTo>
                      <a:cubicBezTo>
                        <a:pt x="25088" y="5283"/>
                        <a:pt x="24912" y="5308"/>
                        <a:pt x="24737" y="5358"/>
                      </a:cubicBezTo>
                      <a:cubicBezTo>
                        <a:pt x="24687" y="5283"/>
                        <a:pt x="24662" y="5183"/>
                        <a:pt x="24662" y="5158"/>
                      </a:cubicBezTo>
                      <a:cubicBezTo>
                        <a:pt x="24662" y="5108"/>
                        <a:pt x="24712" y="5057"/>
                        <a:pt x="24762" y="5007"/>
                      </a:cubicBezTo>
                      <a:cubicBezTo>
                        <a:pt x="24837" y="4932"/>
                        <a:pt x="24912" y="4832"/>
                        <a:pt x="24963" y="4681"/>
                      </a:cubicBezTo>
                      <a:cubicBezTo>
                        <a:pt x="25013" y="4456"/>
                        <a:pt x="25013" y="4205"/>
                        <a:pt x="24912" y="4005"/>
                      </a:cubicBezTo>
                      <a:cubicBezTo>
                        <a:pt x="24874" y="3928"/>
                        <a:pt x="24807" y="3895"/>
                        <a:pt x="24732" y="3895"/>
                      </a:cubicBezTo>
                      <a:cubicBezTo>
                        <a:pt x="24709" y="3895"/>
                        <a:pt x="24685" y="3899"/>
                        <a:pt x="24662" y="3905"/>
                      </a:cubicBezTo>
                      <a:cubicBezTo>
                        <a:pt x="24587" y="3955"/>
                        <a:pt x="24536" y="4055"/>
                        <a:pt x="24587" y="4155"/>
                      </a:cubicBezTo>
                      <a:cubicBezTo>
                        <a:pt x="24637" y="4280"/>
                        <a:pt x="24662" y="4431"/>
                        <a:pt x="24612" y="4581"/>
                      </a:cubicBezTo>
                      <a:cubicBezTo>
                        <a:pt x="24587" y="4656"/>
                        <a:pt x="24536" y="4707"/>
                        <a:pt x="24511" y="4757"/>
                      </a:cubicBezTo>
                      <a:lnTo>
                        <a:pt x="23760" y="3153"/>
                      </a:lnTo>
                      <a:cubicBezTo>
                        <a:pt x="23910" y="3077"/>
                        <a:pt x="24035" y="2952"/>
                        <a:pt x="24110" y="2777"/>
                      </a:cubicBezTo>
                      <a:cubicBezTo>
                        <a:pt x="24161" y="2551"/>
                        <a:pt x="24110" y="2275"/>
                        <a:pt x="23935" y="2125"/>
                      </a:cubicBezTo>
                      <a:cubicBezTo>
                        <a:pt x="23897" y="2087"/>
                        <a:pt x="23854" y="2069"/>
                        <a:pt x="23810" y="2069"/>
                      </a:cubicBezTo>
                      <a:cubicBezTo>
                        <a:pt x="23766" y="2069"/>
                        <a:pt x="23722" y="2087"/>
                        <a:pt x="23684" y="2125"/>
                      </a:cubicBezTo>
                      <a:cubicBezTo>
                        <a:pt x="23609" y="2200"/>
                        <a:pt x="23609" y="2300"/>
                        <a:pt x="23684" y="2376"/>
                      </a:cubicBezTo>
                      <a:cubicBezTo>
                        <a:pt x="23760" y="2451"/>
                        <a:pt x="23785" y="2576"/>
                        <a:pt x="23760" y="2676"/>
                      </a:cubicBezTo>
                      <a:cubicBezTo>
                        <a:pt x="23734" y="2752"/>
                        <a:pt x="23684" y="2802"/>
                        <a:pt x="23609" y="2827"/>
                      </a:cubicBezTo>
                      <a:lnTo>
                        <a:pt x="23459" y="2501"/>
                      </a:lnTo>
                      <a:cubicBezTo>
                        <a:pt x="23420" y="2424"/>
                        <a:pt x="23353" y="2392"/>
                        <a:pt x="23278" y="2392"/>
                      </a:cubicBezTo>
                      <a:cubicBezTo>
                        <a:pt x="23255" y="2392"/>
                        <a:pt x="23232" y="2395"/>
                        <a:pt x="23208" y="2401"/>
                      </a:cubicBezTo>
                      <a:cubicBezTo>
                        <a:pt x="23133" y="2451"/>
                        <a:pt x="23083" y="2551"/>
                        <a:pt x="23133" y="2651"/>
                      </a:cubicBezTo>
                      <a:lnTo>
                        <a:pt x="23709" y="3905"/>
                      </a:lnTo>
                      <a:cubicBezTo>
                        <a:pt x="23686" y="3914"/>
                        <a:pt x="23662" y="3918"/>
                        <a:pt x="23636" y="3918"/>
                      </a:cubicBezTo>
                      <a:cubicBezTo>
                        <a:pt x="23523" y="3918"/>
                        <a:pt x="23395" y="3836"/>
                        <a:pt x="23333" y="3754"/>
                      </a:cubicBezTo>
                      <a:cubicBezTo>
                        <a:pt x="23208" y="3579"/>
                        <a:pt x="23158" y="3328"/>
                        <a:pt x="23133" y="3128"/>
                      </a:cubicBezTo>
                      <a:cubicBezTo>
                        <a:pt x="23111" y="3040"/>
                        <a:pt x="23052" y="2972"/>
                        <a:pt x="22971" y="2972"/>
                      </a:cubicBezTo>
                      <a:cubicBezTo>
                        <a:pt x="22958" y="2972"/>
                        <a:pt x="22946" y="2974"/>
                        <a:pt x="22932" y="2977"/>
                      </a:cubicBezTo>
                      <a:cubicBezTo>
                        <a:pt x="22832" y="2977"/>
                        <a:pt x="22757" y="3077"/>
                        <a:pt x="22782" y="3178"/>
                      </a:cubicBezTo>
                      <a:cubicBezTo>
                        <a:pt x="22807" y="3428"/>
                        <a:pt x="22857" y="3729"/>
                        <a:pt x="23033" y="3980"/>
                      </a:cubicBezTo>
                      <a:cubicBezTo>
                        <a:pt x="23164" y="4149"/>
                        <a:pt x="23395" y="4276"/>
                        <a:pt x="23618" y="4276"/>
                      </a:cubicBezTo>
                      <a:cubicBezTo>
                        <a:pt x="23692" y="4276"/>
                        <a:pt x="23766" y="4262"/>
                        <a:pt x="23835" y="4230"/>
                      </a:cubicBezTo>
                      <a:lnTo>
                        <a:pt x="23860" y="4230"/>
                      </a:lnTo>
                      <a:lnTo>
                        <a:pt x="24161" y="4907"/>
                      </a:lnTo>
                      <a:cubicBezTo>
                        <a:pt x="24110" y="5032"/>
                        <a:pt x="23985" y="5108"/>
                        <a:pt x="23835" y="5108"/>
                      </a:cubicBezTo>
                      <a:cubicBezTo>
                        <a:pt x="23634" y="5082"/>
                        <a:pt x="23459" y="4957"/>
                        <a:pt x="23384" y="4882"/>
                      </a:cubicBezTo>
                      <a:cubicBezTo>
                        <a:pt x="23258" y="4732"/>
                        <a:pt x="23158" y="4556"/>
                        <a:pt x="23058" y="4381"/>
                      </a:cubicBezTo>
                      <a:cubicBezTo>
                        <a:pt x="23024" y="4314"/>
                        <a:pt x="22969" y="4280"/>
                        <a:pt x="22906" y="4280"/>
                      </a:cubicBezTo>
                      <a:cubicBezTo>
                        <a:pt x="22874" y="4280"/>
                        <a:pt x="22841" y="4289"/>
                        <a:pt x="22807" y="4306"/>
                      </a:cubicBezTo>
                      <a:cubicBezTo>
                        <a:pt x="22732" y="4356"/>
                        <a:pt x="22682" y="4456"/>
                        <a:pt x="22732" y="4556"/>
                      </a:cubicBezTo>
                      <a:cubicBezTo>
                        <a:pt x="22857" y="4732"/>
                        <a:pt x="22958" y="4932"/>
                        <a:pt x="23133" y="5108"/>
                      </a:cubicBezTo>
                      <a:cubicBezTo>
                        <a:pt x="23333" y="5333"/>
                        <a:pt x="23559" y="5458"/>
                        <a:pt x="23810" y="5458"/>
                      </a:cubicBezTo>
                      <a:cubicBezTo>
                        <a:pt x="23910" y="5458"/>
                        <a:pt x="24010" y="5458"/>
                        <a:pt x="24110" y="5408"/>
                      </a:cubicBezTo>
                      <a:cubicBezTo>
                        <a:pt x="24186" y="5383"/>
                        <a:pt x="24261" y="5333"/>
                        <a:pt x="24311" y="5283"/>
                      </a:cubicBezTo>
                      <a:cubicBezTo>
                        <a:pt x="24336" y="5333"/>
                        <a:pt x="24336" y="5383"/>
                        <a:pt x="24361" y="5433"/>
                      </a:cubicBezTo>
                      <a:cubicBezTo>
                        <a:pt x="20802" y="6210"/>
                        <a:pt x="17419" y="7238"/>
                        <a:pt x="15363" y="7313"/>
                      </a:cubicBezTo>
                      <a:cubicBezTo>
                        <a:pt x="15363" y="7313"/>
                        <a:pt x="15363" y="7288"/>
                        <a:pt x="15363" y="7288"/>
                      </a:cubicBezTo>
                      <a:cubicBezTo>
                        <a:pt x="15363" y="7263"/>
                        <a:pt x="15363" y="7213"/>
                        <a:pt x="15363" y="7188"/>
                      </a:cubicBezTo>
                      <a:cubicBezTo>
                        <a:pt x="15389" y="7062"/>
                        <a:pt x="15414" y="6937"/>
                        <a:pt x="15389" y="6812"/>
                      </a:cubicBezTo>
                      <a:lnTo>
                        <a:pt x="15389" y="6812"/>
                      </a:lnTo>
                      <a:cubicBezTo>
                        <a:pt x="15464" y="6837"/>
                        <a:pt x="15539" y="6837"/>
                        <a:pt x="15614" y="6837"/>
                      </a:cubicBezTo>
                      <a:cubicBezTo>
                        <a:pt x="15714" y="6837"/>
                        <a:pt x="15815" y="6812"/>
                        <a:pt x="15915" y="6762"/>
                      </a:cubicBezTo>
                      <a:cubicBezTo>
                        <a:pt x="16140" y="6661"/>
                        <a:pt x="16316" y="6461"/>
                        <a:pt x="16441" y="6210"/>
                      </a:cubicBezTo>
                      <a:cubicBezTo>
                        <a:pt x="16516" y="5985"/>
                        <a:pt x="16541" y="5759"/>
                        <a:pt x="16567" y="5534"/>
                      </a:cubicBezTo>
                      <a:cubicBezTo>
                        <a:pt x="16592" y="5433"/>
                        <a:pt x="16516" y="5333"/>
                        <a:pt x="16416" y="5333"/>
                      </a:cubicBezTo>
                      <a:cubicBezTo>
                        <a:pt x="16403" y="5330"/>
                        <a:pt x="16390" y="5328"/>
                        <a:pt x="16378" y="5328"/>
                      </a:cubicBezTo>
                      <a:cubicBezTo>
                        <a:pt x="16297" y="5328"/>
                        <a:pt x="16237" y="5396"/>
                        <a:pt x="16216" y="5483"/>
                      </a:cubicBezTo>
                      <a:cubicBezTo>
                        <a:pt x="16191" y="5684"/>
                        <a:pt x="16166" y="5884"/>
                        <a:pt x="16090" y="6060"/>
                      </a:cubicBezTo>
                      <a:cubicBezTo>
                        <a:pt x="16065" y="6160"/>
                        <a:pt x="15965" y="6361"/>
                        <a:pt x="15764" y="6436"/>
                      </a:cubicBezTo>
                      <a:cubicBezTo>
                        <a:pt x="15715" y="6466"/>
                        <a:pt x="15658" y="6480"/>
                        <a:pt x="15602" y="6480"/>
                      </a:cubicBezTo>
                      <a:cubicBezTo>
                        <a:pt x="15516" y="6480"/>
                        <a:pt x="15434" y="6446"/>
                        <a:pt x="15389" y="6386"/>
                      </a:cubicBezTo>
                      <a:lnTo>
                        <a:pt x="15414" y="5659"/>
                      </a:lnTo>
                      <a:lnTo>
                        <a:pt x="15439" y="5659"/>
                      </a:lnTo>
                      <a:cubicBezTo>
                        <a:pt x="15739" y="5634"/>
                        <a:pt x="16015" y="5383"/>
                        <a:pt x="16090" y="5108"/>
                      </a:cubicBezTo>
                      <a:cubicBezTo>
                        <a:pt x="16166" y="4807"/>
                        <a:pt x="16090" y="4506"/>
                        <a:pt x="16040" y="4280"/>
                      </a:cubicBezTo>
                      <a:cubicBezTo>
                        <a:pt x="16018" y="4193"/>
                        <a:pt x="15940" y="4125"/>
                        <a:pt x="15854" y="4125"/>
                      </a:cubicBezTo>
                      <a:cubicBezTo>
                        <a:pt x="15841" y="4125"/>
                        <a:pt x="15828" y="4127"/>
                        <a:pt x="15815" y="4130"/>
                      </a:cubicBezTo>
                      <a:cubicBezTo>
                        <a:pt x="15739" y="4155"/>
                        <a:pt x="15664" y="4255"/>
                        <a:pt x="15689" y="4356"/>
                      </a:cubicBezTo>
                      <a:cubicBezTo>
                        <a:pt x="15739" y="4556"/>
                        <a:pt x="15790" y="4807"/>
                        <a:pt x="15739" y="5007"/>
                      </a:cubicBezTo>
                      <a:cubicBezTo>
                        <a:pt x="15689" y="5133"/>
                        <a:pt x="15564" y="5283"/>
                        <a:pt x="15439" y="5283"/>
                      </a:cubicBezTo>
                      <a:lnTo>
                        <a:pt x="15514" y="3905"/>
                      </a:lnTo>
                      <a:cubicBezTo>
                        <a:pt x="15514" y="3804"/>
                        <a:pt x="15439" y="3729"/>
                        <a:pt x="15338" y="3704"/>
                      </a:cubicBezTo>
                      <a:cubicBezTo>
                        <a:pt x="15238" y="3704"/>
                        <a:pt x="15163" y="3779"/>
                        <a:pt x="15163" y="3879"/>
                      </a:cubicBezTo>
                      <a:lnTo>
                        <a:pt x="15138" y="4255"/>
                      </a:lnTo>
                      <a:cubicBezTo>
                        <a:pt x="15063" y="4255"/>
                        <a:pt x="14988" y="4205"/>
                        <a:pt x="14937" y="4155"/>
                      </a:cubicBezTo>
                      <a:cubicBezTo>
                        <a:pt x="14887" y="4080"/>
                        <a:pt x="14862" y="3955"/>
                        <a:pt x="14912" y="3854"/>
                      </a:cubicBezTo>
                      <a:cubicBezTo>
                        <a:pt x="14937" y="3754"/>
                        <a:pt x="14912" y="3654"/>
                        <a:pt x="14812" y="3629"/>
                      </a:cubicBezTo>
                      <a:cubicBezTo>
                        <a:pt x="14784" y="3615"/>
                        <a:pt x="14756" y="3609"/>
                        <a:pt x="14730" y="3609"/>
                      </a:cubicBezTo>
                      <a:cubicBezTo>
                        <a:pt x="14662" y="3609"/>
                        <a:pt x="14605" y="3650"/>
                        <a:pt x="14587" y="3704"/>
                      </a:cubicBezTo>
                      <a:cubicBezTo>
                        <a:pt x="14486" y="3930"/>
                        <a:pt x="14511" y="4205"/>
                        <a:pt x="14662" y="4381"/>
                      </a:cubicBezTo>
                      <a:cubicBezTo>
                        <a:pt x="14787" y="4531"/>
                        <a:pt x="14937" y="4606"/>
                        <a:pt x="15113" y="4631"/>
                      </a:cubicBezTo>
                      <a:lnTo>
                        <a:pt x="15013" y="6361"/>
                      </a:lnTo>
                      <a:cubicBezTo>
                        <a:pt x="14962" y="6336"/>
                        <a:pt x="14887" y="6311"/>
                        <a:pt x="14862" y="6260"/>
                      </a:cubicBezTo>
                      <a:cubicBezTo>
                        <a:pt x="14762" y="6135"/>
                        <a:pt x="14712" y="5985"/>
                        <a:pt x="14712" y="5834"/>
                      </a:cubicBezTo>
                      <a:cubicBezTo>
                        <a:pt x="14737" y="5734"/>
                        <a:pt x="14637" y="5659"/>
                        <a:pt x="14536" y="5659"/>
                      </a:cubicBezTo>
                      <a:cubicBezTo>
                        <a:pt x="14526" y="5656"/>
                        <a:pt x="14516" y="5655"/>
                        <a:pt x="14506" y="5655"/>
                      </a:cubicBezTo>
                      <a:cubicBezTo>
                        <a:pt x="14421" y="5655"/>
                        <a:pt x="14361" y="5745"/>
                        <a:pt x="14361" y="5834"/>
                      </a:cubicBezTo>
                      <a:cubicBezTo>
                        <a:pt x="14361" y="6060"/>
                        <a:pt x="14436" y="6285"/>
                        <a:pt x="14587" y="6486"/>
                      </a:cubicBezTo>
                      <a:cubicBezTo>
                        <a:pt x="14662" y="6586"/>
                        <a:pt x="14762" y="6636"/>
                        <a:pt x="14862" y="6712"/>
                      </a:cubicBezTo>
                      <a:cubicBezTo>
                        <a:pt x="14937" y="6737"/>
                        <a:pt x="14988" y="6762"/>
                        <a:pt x="15013" y="6812"/>
                      </a:cubicBezTo>
                      <a:cubicBezTo>
                        <a:pt x="15063" y="6862"/>
                        <a:pt x="15038" y="7062"/>
                        <a:pt x="15013" y="7138"/>
                      </a:cubicBezTo>
                      <a:cubicBezTo>
                        <a:pt x="15013" y="7188"/>
                        <a:pt x="15013" y="7213"/>
                        <a:pt x="15013" y="7263"/>
                      </a:cubicBezTo>
                      <a:cubicBezTo>
                        <a:pt x="15013" y="7263"/>
                        <a:pt x="14988" y="7288"/>
                        <a:pt x="14988" y="7313"/>
                      </a:cubicBezTo>
                      <a:cubicBezTo>
                        <a:pt x="14787" y="7313"/>
                        <a:pt x="14587" y="7288"/>
                        <a:pt x="14336" y="7263"/>
                      </a:cubicBezTo>
                      <a:cubicBezTo>
                        <a:pt x="14386" y="7238"/>
                        <a:pt x="14411" y="7213"/>
                        <a:pt x="14436" y="7188"/>
                      </a:cubicBezTo>
                      <a:cubicBezTo>
                        <a:pt x="14536" y="7062"/>
                        <a:pt x="14561" y="6887"/>
                        <a:pt x="14536" y="6712"/>
                      </a:cubicBezTo>
                      <a:cubicBezTo>
                        <a:pt x="14511" y="6561"/>
                        <a:pt x="14461" y="6436"/>
                        <a:pt x="14411" y="6311"/>
                      </a:cubicBezTo>
                      <a:cubicBezTo>
                        <a:pt x="14393" y="6274"/>
                        <a:pt x="14361" y="6251"/>
                        <a:pt x="14316" y="6251"/>
                      </a:cubicBezTo>
                      <a:cubicBezTo>
                        <a:pt x="14299" y="6251"/>
                        <a:pt x="14281" y="6254"/>
                        <a:pt x="14261" y="6260"/>
                      </a:cubicBezTo>
                      <a:cubicBezTo>
                        <a:pt x="14211" y="6260"/>
                        <a:pt x="14186" y="6336"/>
                        <a:pt x="14211" y="6386"/>
                      </a:cubicBezTo>
                      <a:cubicBezTo>
                        <a:pt x="14261" y="6511"/>
                        <a:pt x="14311" y="6636"/>
                        <a:pt x="14311" y="6737"/>
                      </a:cubicBezTo>
                      <a:cubicBezTo>
                        <a:pt x="14336" y="6812"/>
                        <a:pt x="14336" y="6937"/>
                        <a:pt x="14261" y="7037"/>
                      </a:cubicBezTo>
                      <a:cubicBezTo>
                        <a:pt x="14219" y="7099"/>
                        <a:pt x="14144" y="7144"/>
                        <a:pt x="14077" y="7144"/>
                      </a:cubicBezTo>
                      <a:cubicBezTo>
                        <a:pt x="14063" y="7144"/>
                        <a:pt x="14048" y="7142"/>
                        <a:pt x="14035" y="7138"/>
                      </a:cubicBezTo>
                      <a:lnTo>
                        <a:pt x="13835" y="6737"/>
                      </a:lnTo>
                      <a:cubicBezTo>
                        <a:pt x="13835" y="6712"/>
                        <a:pt x="13835" y="6712"/>
                        <a:pt x="13835" y="6712"/>
                      </a:cubicBezTo>
                      <a:cubicBezTo>
                        <a:pt x="14010" y="6636"/>
                        <a:pt x="14060" y="6411"/>
                        <a:pt x="14035" y="6235"/>
                      </a:cubicBezTo>
                      <a:cubicBezTo>
                        <a:pt x="13985" y="6060"/>
                        <a:pt x="13860" y="5910"/>
                        <a:pt x="13759" y="5784"/>
                      </a:cubicBezTo>
                      <a:cubicBezTo>
                        <a:pt x="13731" y="5770"/>
                        <a:pt x="13693" y="5755"/>
                        <a:pt x="13657" y="5755"/>
                      </a:cubicBezTo>
                      <a:cubicBezTo>
                        <a:pt x="13631" y="5755"/>
                        <a:pt x="13605" y="5763"/>
                        <a:pt x="13584" y="5784"/>
                      </a:cubicBezTo>
                      <a:cubicBezTo>
                        <a:pt x="13534" y="5834"/>
                        <a:pt x="13534" y="5910"/>
                        <a:pt x="13584" y="5935"/>
                      </a:cubicBezTo>
                      <a:cubicBezTo>
                        <a:pt x="13684" y="6035"/>
                        <a:pt x="13785" y="6160"/>
                        <a:pt x="13810" y="6285"/>
                      </a:cubicBezTo>
                      <a:cubicBezTo>
                        <a:pt x="13835" y="6361"/>
                        <a:pt x="13810" y="6486"/>
                        <a:pt x="13734" y="6536"/>
                      </a:cubicBezTo>
                      <a:lnTo>
                        <a:pt x="13358" y="5759"/>
                      </a:lnTo>
                      <a:cubicBezTo>
                        <a:pt x="13340" y="5722"/>
                        <a:pt x="13295" y="5699"/>
                        <a:pt x="13252" y="5699"/>
                      </a:cubicBezTo>
                      <a:cubicBezTo>
                        <a:pt x="13237" y="5699"/>
                        <a:pt x="13222" y="5702"/>
                        <a:pt x="13208" y="5709"/>
                      </a:cubicBezTo>
                      <a:cubicBezTo>
                        <a:pt x="13158" y="5734"/>
                        <a:pt x="13133" y="5809"/>
                        <a:pt x="13158" y="5859"/>
                      </a:cubicBezTo>
                      <a:lnTo>
                        <a:pt x="13258" y="6060"/>
                      </a:lnTo>
                      <a:cubicBezTo>
                        <a:pt x="13233" y="6072"/>
                        <a:pt x="13208" y="6079"/>
                        <a:pt x="13186" y="6079"/>
                      </a:cubicBezTo>
                      <a:cubicBezTo>
                        <a:pt x="13164" y="6079"/>
                        <a:pt x="13145" y="6072"/>
                        <a:pt x="13133" y="6060"/>
                      </a:cubicBezTo>
                      <a:cubicBezTo>
                        <a:pt x="13058" y="6035"/>
                        <a:pt x="13008" y="5985"/>
                        <a:pt x="13008" y="5910"/>
                      </a:cubicBezTo>
                      <a:cubicBezTo>
                        <a:pt x="13008" y="5859"/>
                        <a:pt x="12957" y="5809"/>
                        <a:pt x="12882" y="5809"/>
                      </a:cubicBezTo>
                      <a:cubicBezTo>
                        <a:pt x="12832" y="5809"/>
                        <a:pt x="12782" y="5884"/>
                        <a:pt x="12782" y="5935"/>
                      </a:cubicBezTo>
                      <a:cubicBezTo>
                        <a:pt x="12807" y="6085"/>
                        <a:pt x="12907" y="6210"/>
                        <a:pt x="13033" y="6260"/>
                      </a:cubicBezTo>
                      <a:cubicBezTo>
                        <a:pt x="13083" y="6285"/>
                        <a:pt x="13139" y="6298"/>
                        <a:pt x="13196" y="6298"/>
                      </a:cubicBezTo>
                      <a:cubicBezTo>
                        <a:pt x="13252" y="6298"/>
                        <a:pt x="13308" y="6285"/>
                        <a:pt x="13358" y="6260"/>
                      </a:cubicBezTo>
                      <a:lnTo>
                        <a:pt x="13810" y="7213"/>
                      </a:lnTo>
                      <a:cubicBezTo>
                        <a:pt x="13759" y="7188"/>
                        <a:pt x="13684" y="7188"/>
                        <a:pt x="13634" y="7188"/>
                      </a:cubicBezTo>
                      <a:cubicBezTo>
                        <a:pt x="13584" y="7138"/>
                        <a:pt x="13534" y="7087"/>
                        <a:pt x="13509" y="7037"/>
                      </a:cubicBezTo>
                      <a:cubicBezTo>
                        <a:pt x="13490" y="7001"/>
                        <a:pt x="13445" y="6977"/>
                        <a:pt x="13403" y="6977"/>
                      </a:cubicBezTo>
                      <a:cubicBezTo>
                        <a:pt x="13387" y="6977"/>
                        <a:pt x="13372" y="6981"/>
                        <a:pt x="13358" y="6987"/>
                      </a:cubicBezTo>
                      <a:cubicBezTo>
                        <a:pt x="13308" y="7012"/>
                        <a:pt x="13283" y="7062"/>
                        <a:pt x="13308" y="7113"/>
                      </a:cubicBezTo>
                      <a:cubicBezTo>
                        <a:pt x="13158" y="7087"/>
                        <a:pt x="13033" y="7062"/>
                        <a:pt x="12882" y="7037"/>
                      </a:cubicBezTo>
                      <a:cubicBezTo>
                        <a:pt x="12932" y="6962"/>
                        <a:pt x="12957" y="6862"/>
                        <a:pt x="12932" y="6787"/>
                      </a:cubicBezTo>
                      <a:cubicBezTo>
                        <a:pt x="12932" y="6712"/>
                        <a:pt x="12882" y="6661"/>
                        <a:pt x="12832" y="6661"/>
                      </a:cubicBezTo>
                      <a:cubicBezTo>
                        <a:pt x="12757" y="6661"/>
                        <a:pt x="12707" y="6712"/>
                        <a:pt x="12732" y="6787"/>
                      </a:cubicBezTo>
                      <a:cubicBezTo>
                        <a:pt x="12732" y="6862"/>
                        <a:pt x="12707" y="6912"/>
                        <a:pt x="12657" y="6987"/>
                      </a:cubicBezTo>
                      <a:cubicBezTo>
                        <a:pt x="12607" y="6987"/>
                        <a:pt x="12582" y="6962"/>
                        <a:pt x="12531" y="6962"/>
                      </a:cubicBezTo>
                      <a:lnTo>
                        <a:pt x="12481" y="6035"/>
                      </a:lnTo>
                      <a:cubicBezTo>
                        <a:pt x="12607" y="6010"/>
                        <a:pt x="12707" y="5960"/>
                        <a:pt x="12782" y="5884"/>
                      </a:cubicBezTo>
                      <a:cubicBezTo>
                        <a:pt x="12857" y="5784"/>
                        <a:pt x="12882" y="5609"/>
                        <a:pt x="12832" y="5458"/>
                      </a:cubicBezTo>
                      <a:cubicBezTo>
                        <a:pt x="12814" y="5422"/>
                        <a:pt x="12782" y="5398"/>
                        <a:pt x="12737" y="5398"/>
                      </a:cubicBezTo>
                      <a:cubicBezTo>
                        <a:pt x="12720" y="5398"/>
                        <a:pt x="12702" y="5402"/>
                        <a:pt x="12682" y="5408"/>
                      </a:cubicBezTo>
                      <a:cubicBezTo>
                        <a:pt x="12632" y="5433"/>
                        <a:pt x="12607" y="5509"/>
                        <a:pt x="12632" y="5559"/>
                      </a:cubicBezTo>
                      <a:cubicBezTo>
                        <a:pt x="12657" y="5609"/>
                        <a:pt x="12657" y="5684"/>
                        <a:pt x="12607" y="5734"/>
                      </a:cubicBezTo>
                      <a:cubicBezTo>
                        <a:pt x="12582" y="5784"/>
                        <a:pt x="12531" y="5809"/>
                        <a:pt x="12481" y="5809"/>
                      </a:cubicBezTo>
                      <a:lnTo>
                        <a:pt x="12481" y="5559"/>
                      </a:lnTo>
                      <a:cubicBezTo>
                        <a:pt x="12481" y="5509"/>
                        <a:pt x="12431" y="5458"/>
                        <a:pt x="12356" y="5458"/>
                      </a:cubicBezTo>
                      <a:cubicBezTo>
                        <a:pt x="12306" y="5458"/>
                        <a:pt x="12256" y="5509"/>
                        <a:pt x="12256" y="5584"/>
                      </a:cubicBezTo>
                      <a:lnTo>
                        <a:pt x="12281" y="6436"/>
                      </a:lnTo>
                      <a:cubicBezTo>
                        <a:pt x="12206" y="6436"/>
                        <a:pt x="12130" y="6336"/>
                        <a:pt x="12105" y="6260"/>
                      </a:cubicBezTo>
                      <a:cubicBezTo>
                        <a:pt x="12080" y="6135"/>
                        <a:pt x="12105" y="5985"/>
                        <a:pt x="12130" y="5859"/>
                      </a:cubicBezTo>
                      <a:cubicBezTo>
                        <a:pt x="12155" y="5784"/>
                        <a:pt x="12105" y="5734"/>
                        <a:pt x="12055" y="5709"/>
                      </a:cubicBezTo>
                      <a:cubicBezTo>
                        <a:pt x="12005" y="5709"/>
                        <a:pt x="11930" y="5734"/>
                        <a:pt x="11930" y="5809"/>
                      </a:cubicBezTo>
                      <a:cubicBezTo>
                        <a:pt x="11880" y="5935"/>
                        <a:pt x="11830" y="6135"/>
                        <a:pt x="11880" y="6311"/>
                      </a:cubicBezTo>
                      <a:cubicBezTo>
                        <a:pt x="11930" y="6486"/>
                        <a:pt x="12080" y="6661"/>
                        <a:pt x="12281" y="6661"/>
                      </a:cubicBezTo>
                      <a:lnTo>
                        <a:pt x="12306" y="6912"/>
                      </a:lnTo>
                      <a:cubicBezTo>
                        <a:pt x="12155" y="6862"/>
                        <a:pt x="11980" y="6837"/>
                        <a:pt x="11830" y="6787"/>
                      </a:cubicBezTo>
                      <a:cubicBezTo>
                        <a:pt x="11830" y="6712"/>
                        <a:pt x="11805" y="6636"/>
                        <a:pt x="11805" y="6536"/>
                      </a:cubicBezTo>
                      <a:cubicBezTo>
                        <a:pt x="11805" y="6486"/>
                        <a:pt x="11729" y="6436"/>
                        <a:pt x="11679" y="6436"/>
                      </a:cubicBezTo>
                      <a:cubicBezTo>
                        <a:pt x="11604" y="6461"/>
                        <a:pt x="11579" y="6511"/>
                        <a:pt x="11579" y="6561"/>
                      </a:cubicBezTo>
                      <a:cubicBezTo>
                        <a:pt x="11579" y="6611"/>
                        <a:pt x="11579" y="6686"/>
                        <a:pt x="11604" y="6737"/>
                      </a:cubicBezTo>
                      <a:cubicBezTo>
                        <a:pt x="9399" y="6160"/>
                        <a:pt x="6842" y="5233"/>
                        <a:pt x="4687" y="4406"/>
                      </a:cubicBezTo>
                      <a:cubicBezTo>
                        <a:pt x="4712" y="4306"/>
                        <a:pt x="4712" y="4180"/>
                        <a:pt x="4737" y="4055"/>
                      </a:cubicBezTo>
                      <a:cubicBezTo>
                        <a:pt x="4737" y="4030"/>
                        <a:pt x="4737" y="4005"/>
                        <a:pt x="4737" y="3980"/>
                      </a:cubicBezTo>
                      <a:cubicBezTo>
                        <a:pt x="4737" y="3905"/>
                        <a:pt x="4737" y="3829"/>
                        <a:pt x="4737" y="3754"/>
                      </a:cubicBezTo>
                      <a:cubicBezTo>
                        <a:pt x="4787" y="3754"/>
                        <a:pt x="4837" y="3779"/>
                        <a:pt x="4887" y="3779"/>
                      </a:cubicBezTo>
                      <a:cubicBezTo>
                        <a:pt x="4937" y="3754"/>
                        <a:pt x="5013" y="3754"/>
                        <a:pt x="5063" y="3729"/>
                      </a:cubicBezTo>
                      <a:cubicBezTo>
                        <a:pt x="5188" y="3654"/>
                        <a:pt x="5313" y="3529"/>
                        <a:pt x="5363" y="3353"/>
                      </a:cubicBezTo>
                      <a:cubicBezTo>
                        <a:pt x="5414" y="3228"/>
                        <a:pt x="5439" y="3077"/>
                        <a:pt x="5439" y="2927"/>
                      </a:cubicBezTo>
                      <a:cubicBezTo>
                        <a:pt x="5439" y="2877"/>
                        <a:pt x="5414" y="2827"/>
                        <a:pt x="5338" y="2827"/>
                      </a:cubicBezTo>
                      <a:cubicBezTo>
                        <a:pt x="5329" y="2822"/>
                        <a:pt x="5321" y="2820"/>
                        <a:pt x="5312" y="2820"/>
                      </a:cubicBezTo>
                      <a:cubicBezTo>
                        <a:pt x="5271" y="2820"/>
                        <a:pt x="5234" y="2865"/>
                        <a:pt x="5213" y="2927"/>
                      </a:cubicBezTo>
                      <a:cubicBezTo>
                        <a:pt x="5213" y="3052"/>
                        <a:pt x="5188" y="3178"/>
                        <a:pt x="5163" y="3278"/>
                      </a:cubicBezTo>
                      <a:cubicBezTo>
                        <a:pt x="5138" y="3353"/>
                        <a:pt x="5088" y="3453"/>
                        <a:pt x="4962" y="3529"/>
                      </a:cubicBezTo>
                      <a:cubicBezTo>
                        <a:pt x="4931" y="3539"/>
                        <a:pt x="4896" y="3545"/>
                        <a:pt x="4861" y="3545"/>
                      </a:cubicBezTo>
                      <a:cubicBezTo>
                        <a:pt x="4813" y="3545"/>
                        <a:pt x="4766" y="3533"/>
                        <a:pt x="4737" y="3504"/>
                      </a:cubicBezTo>
                      <a:cubicBezTo>
                        <a:pt x="4712" y="3504"/>
                        <a:pt x="4712" y="3504"/>
                        <a:pt x="4712" y="3478"/>
                      </a:cubicBezTo>
                      <a:lnTo>
                        <a:pt x="4737" y="3027"/>
                      </a:lnTo>
                      <a:cubicBezTo>
                        <a:pt x="4937" y="3027"/>
                        <a:pt x="5088" y="2852"/>
                        <a:pt x="5138" y="2676"/>
                      </a:cubicBezTo>
                      <a:cubicBezTo>
                        <a:pt x="5188" y="2501"/>
                        <a:pt x="5138" y="2326"/>
                        <a:pt x="5088" y="2175"/>
                      </a:cubicBezTo>
                      <a:cubicBezTo>
                        <a:pt x="5088" y="2119"/>
                        <a:pt x="5045" y="2091"/>
                        <a:pt x="5003" y="2091"/>
                      </a:cubicBezTo>
                      <a:cubicBezTo>
                        <a:pt x="4989" y="2091"/>
                        <a:pt x="4975" y="2094"/>
                        <a:pt x="4962" y="2100"/>
                      </a:cubicBezTo>
                      <a:cubicBezTo>
                        <a:pt x="4887" y="2100"/>
                        <a:pt x="4862" y="2175"/>
                        <a:pt x="4887" y="2225"/>
                      </a:cubicBezTo>
                      <a:cubicBezTo>
                        <a:pt x="4912" y="2351"/>
                        <a:pt x="4937" y="2501"/>
                        <a:pt x="4912" y="2626"/>
                      </a:cubicBezTo>
                      <a:cubicBezTo>
                        <a:pt x="4887" y="2727"/>
                        <a:pt x="4812" y="2802"/>
                        <a:pt x="4737" y="2802"/>
                      </a:cubicBezTo>
                      <a:lnTo>
                        <a:pt x="4762" y="1950"/>
                      </a:lnTo>
                      <a:cubicBezTo>
                        <a:pt x="4762" y="1899"/>
                        <a:pt x="4712" y="1849"/>
                        <a:pt x="4662" y="1849"/>
                      </a:cubicBezTo>
                      <a:cubicBezTo>
                        <a:pt x="4586" y="1849"/>
                        <a:pt x="4536" y="1874"/>
                        <a:pt x="4536" y="1950"/>
                      </a:cubicBezTo>
                      <a:lnTo>
                        <a:pt x="4536" y="2175"/>
                      </a:lnTo>
                      <a:cubicBezTo>
                        <a:pt x="4486" y="2175"/>
                        <a:pt x="4436" y="2150"/>
                        <a:pt x="4411" y="2125"/>
                      </a:cubicBezTo>
                      <a:cubicBezTo>
                        <a:pt x="4361" y="2075"/>
                        <a:pt x="4361" y="2000"/>
                        <a:pt x="4386" y="1950"/>
                      </a:cubicBezTo>
                      <a:cubicBezTo>
                        <a:pt x="4411" y="1874"/>
                        <a:pt x="4386" y="1824"/>
                        <a:pt x="4311" y="1799"/>
                      </a:cubicBezTo>
                      <a:cubicBezTo>
                        <a:pt x="4297" y="1793"/>
                        <a:pt x="4284" y="1789"/>
                        <a:pt x="4271" y="1789"/>
                      </a:cubicBezTo>
                      <a:cubicBezTo>
                        <a:pt x="4236" y="1789"/>
                        <a:pt x="4204" y="1813"/>
                        <a:pt x="4185" y="1849"/>
                      </a:cubicBezTo>
                      <a:cubicBezTo>
                        <a:pt x="4110" y="2000"/>
                        <a:pt x="4135" y="2150"/>
                        <a:pt x="4236" y="2275"/>
                      </a:cubicBezTo>
                      <a:cubicBezTo>
                        <a:pt x="4311" y="2351"/>
                        <a:pt x="4411" y="2401"/>
                        <a:pt x="4536" y="2401"/>
                      </a:cubicBezTo>
                      <a:lnTo>
                        <a:pt x="4486" y="3478"/>
                      </a:lnTo>
                      <a:cubicBezTo>
                        <a:pt x="4461" y="3478"/>
                        <a:pt x="4411" y="3453"/>
                        <a:pt x="4386" y="3428"/>
                      </a:cubicBezTo>
                      <a:cubicBezTo>
                        <a:pt x="4336" y="3353"/>
                        <a:pt x="4311" y="3253"/>
                        <a:pt x="4311" y="3178"/>
                      </a:cubicBezTo>
                      <a:cubicBezTo>
                        <a:pt x="4311" y="3103"/>
                        <a:pt x="4261" y="3052"/>
                        <a:pt x="4185" y="3052"/>
                      </a:cubicBezTo>
                      <a:cubicBezTo>
                        <a:pt x="4135" y="3052"/>
                        <a:pt x="4085" y="3103"/>
                        <a:pt x="4085" y="3153"/>
                      </a:cubicBezTo>
                      <a:cubicBezTo>
                        <a:pt x="4085" y="3303"/>
                        <a:pt x="4135" y="3453"/>
                        <a:pt x="4236" y="3554"/>
                      </a:cubicBezTo>
                      <a:cubicBezTo>
                        <a:pt x="4286" y="3629"/>
                        <a:pt x="4336" y="3654"/>
                        <a:pt x="4411" y="3704"/>
                      </a:cubicBezTo>
                      <a:cubicBezTo>
                        <a:pt x="4436" y="3704"/>
                        <a:pt x="4486" y="3729"/>
                        <a:pt x="4511" y="3754"/>
                      </a:cubicBezTo>
                      <a:cubicBezTo>
                        <a:pt x="4536" y="3779"/>
                        <a:pt x="4511" y="3905"/>
                        <a:pt x="4511" y="3955"/>
                      </a:cubicBezTo>
                      <a:cubicBezTo>
                        <a:pt x="4511" y="3980"/>
                        <a:pt x="4511" y="4005"/>
                        <a:pt x="4511" y="4030"/>
                      </a:cubicBezTo>
                      <a:cubicBezTo>
                        <a:pt x="4486" y="4130"/>
                        <a:pt x="4486" y="4230"/>
                        <a:pt x="4461" y="4331"/>
                      </a:cubicBezTo>
                      <a:cubicBezTo>
                        <a:pt x="4035" y="4180"/>
                        <a:pt x="3634" y="4005"/>
                        <a:pt x="3258" y="3854"/>
                      </a:cubicBezTo>
                      <a:cubicBezTo>
                        <a:pt x="3308" y="3854"/>
                        <a:pt x="3358" y="3854"/>
                        <a:pt x="3409" y="3829"/>
                      </a:cubicBezTo>
                      <a:cubicBezTo>
                        <a:pt x="3534" y="3754"/>
                        <a:pt x="3659" y="3654"/>
                        <a:pt x="3709" y="3529"/>
                      </a:cubicBezTo>
                      <a:cubicBezTo>
                        <a:pt x="3734" y="3478"/>
                        <a:pt x="3734" y="3403"/>
                        <a:pt x="3659" y="3378"/>
                      </a:cubicBezTo>
                      <a:cubicBezTo>
                        <a:pt x="3646" y="3371"/>
                        <a:pt x="3631" y="3368"/>
                        <a:pt x="3615" y="3368"/>
                      </a:cubicBezTo>
                      <a:cubicBezTo>
                        <a:pt x="3572" y="3368"/>
                        <a:pt x="3527" y="3392"/>
                        <a:pt x="3509" y="3428"/>
                      </a:cubicBezTo>
                      <a:cubicBezTo>
                        <a:pt x="3484" y="3504"/>
                        <a:pt x="3409" y="3579"/>
                        <a:pt x="3308" y="3604"/>
                      </a:cubicBezTo>
                      <a:cubicBezTo>
                        <a:pt x="3283" y="3629"/>
                        <a:pt x="3233" y="3629"/>
                        <a:pt x="3208" y="3629"/>
                      </a:cubicBezTo>
                      <a:lnTo>
                        <a:pt x="3659" y="2651"/>
                      </a:lnTo>
                      <a:cubicBezTo>
                        <a:pt x="3709" y="2676"/>
                        <a:pt x="3766" y="2689"/>
                        <a:pt x="3822" y="2689"/>
                      </a:cubicBezTo>
                      <a:cubicBezTo>
                        <a:pt x="3878" y="2689"/>
                        <a:pt x="3935" y="2676"/>
                        <a:pt x="3985" y="2651"/>
                      </a:cubicBezTo>
                      <a:cubicBezTo>
                        <a:pt x="4110" y="2601"/>
                        <a:pt x="4211" y="2476"/>
                        <a:pt x="4236" y="2326"/>
                      </a:cubicBezTo>
                      <a:cubicBezTo>
                        <a:pt x="4236" y="2250"/>
                        <a:pt x="4185" y="2200"/>
                        <a:pt x="4135" y="2200"/>
                      </a:cubicBezTo>
                      <a:cubicBezTo>
                        <a:pt x="4060" y="2200"/>
                        <a:pt x="4010" y="2250"/>
                        <a:pt x="4010" y="2300"/>
                      </a:cubicBezTo>
                      <a:cubicBezTo>
                        <a:pt x="4010" y="2376"/>
                        <a:pt x="3960" y="2426"/>
                        <a:pt x="3885" y="2451"/>
                      </a:cubicBezTo>
                      <a:cubicBezTo>
                        <a:pt x="3872" y="2463"/>
                        <a:pt x="3853" y="2470"/>
                        <a:pt x="3831" y="2470"/>
                      </a:cubicBezTo>
                      <a:cubicBezTo>
                        <a:pt x="3810" y="2470"/>
                        <a:pt x="3784" y="2463"/>
                        <a:pt x="3759" y="2451"/>
                      </a:cubicBezTo>
                      <a:lnTo>
                        <a:pt x="3860" y="2250"/>
                      </a:lnTo>
                      <a:cubicBezTo>
                        <a:pt x="3885" y="2175"/>
                        <a:pt x="3860" y="2125"/>
                        <a:pt x="3810" y="2100"/>
                      </a:cubicBezTo>
                      <a:cubicBezTo>
                        <a:pt x="3791" y="2091"/>
                        <a:pt x="3769" y="2085"/>
                        <a:pt x="3748" y="2085"/>
                      </a:cubicBezTo>
                      <a:cubicBezTo>
                        <a:pt x="3711" y="2085"/>
                        <a:pt x="3675" y="2102"/>
                        <a:pt x="3659" y="2150"/>
                      </a:cubicBezTo>
                      <a:lnTo>
                        <a:pt x="3283" y="2927"/>
                      </a:lnTo>
                      <a:cubicBezTo>
                        <a:pt x="3233" y="2877"/>
                        <a:pt x="3183" y="2752"/>
                        <a:pt x="3208" y="2676"/>
                      </a:cubicBezTo>
                      <a:cubicBezTo>
                        <a:pt x="3233" y="2551"/>
                        <a:pt x="3333" y="2426"/>
                        <a:pt x="3434" y="2326"/>
                      </a:cubicBezTo>
                      <a:cubicBezTo>
                        <a:pt x="3484" y="2275"/>
                        <a:pt x="3459" y="2225"/>
                        <a:pt x="3434" y="2175"/>
                      </a:cubicBezTo>
                      <a:cubicBezTo>
                        <a:pt x="3412" y="2154"/>
                        <a:pt x="3387" y="2146"/>
                        <a:pt x="3360" y="2146"/>
                      </a:cubicBezTo>
                      <a:cubicBezTo>
                        <a:pt x="3324" y="2146"/>
                        <a:pt x="3287" y="2161"/>
                        <a:pt x="3258" y="2175"/>
                      </a:cubicBezTo>
                      <a:cubicBezTo>
                        <a:pt x="3158" y="2300"/>
                        <a:pt x="3033" y="2451"/>
                        <a:pt x="3008" y="2626"/>
                      </a:cubicBezTo>
                      <a:cubicBezTo>
                        <a:pt x="2957" y="2802"/>
                        <a:pt x="3008" y="3027"/>
                        <a:pt x="3183" y="3103"/>
                      </a:cubicBezTo>
                      <a:cubicBezTo>
                        <a:pt x="3183" y="3128"/>
                        <a:pt x="3183" y="3128"/>
                        <a:pt x="3183" y="3128"/>
                      </a:cubicBezTo>
                      <a:lnTo>
                        <a:pt x="3008" y="3529"/>
                      </a:lnTo>
                      <a:lnTo>
                        <a:pt x="2982" y="3529"/>
                      </a:lnTo>
                      <a:cubicBezTo>
                        <a:pt x="2964" y="3535"/>
                        <a:pt x="2945" y="3538"/>
                        <a:pt x="2926" y="3538"/>
                      </a:cubicBezTo>
                      <a:cubicBezTo>
                        <a:pt x="2870" y="3538"/>
                        <a:pt x="2813" y="3510"/>
                        <a:pt x="2757" y="3453"/>
                      </a:cubicBezTo>
                      <a:cubicBezTo>
                        <a:pt x="2682" y="3353"/>
                        <a:pt x="2707" y="3203"/>
                        <a:pt x="2707" y="3153"/>
                      </a:cubicBezTo>
                      <a:cubicBezTo>
                        <a:pt x="2707" y="3027"/>
                        <a:pt x="2757" y="2902"/>
                        <a:pt x="2807" y="2802"/>
                      </a:cubicBezTo>
                      <a:cubicBezTo>
                        <a:pt x="2832" y="2727"/>
                        <a:pt x="2807" y="2676"/>
                        <a:pt x="2757" y="2651"/>
                      </a:cubicBezTo>
                      <a:cubicBezTo>
                        <a:pt x="2737" y="2645"/>
                        <a:pt x="2718" y="2642"/>
                        <a:pt x="2702" y="2642"/>
                      </a:cubicBezTo>
                      <a:cubicBezTo>
                        <a:pt x="2657" y="2642"/>
                        <a:pt x="2625" y="2665"/>
                        <a:pt x="2607" y="2701"/>
                      </a:cubicBezTo>
                      <a:cubicBezTo>
                        <a:pt x="2556" y="2827"/>
                        <a:pt x="2506" y="2977"/>
                        <a:pt x="2481" y="3128"/>
                      </a:cubicBezTo>
                      <a:cubicBezTo>
                        <a:pt x="2457" y="3298"/>
                        <a:pt x="2504" y="3445"/>
                        <a:pt x="2575" y="3568"/>
                      </a:cubicBezTo>
                      <a:lnTo>
                        <a:pt x="2575" y="3568"/>
                      </a:lnTo>
                      <a:cubicBezTo>
                        <a:pt x="2362" y="3497"/>
                        <a:pt x="2171" y="3425"/>
                        <a:pt x="1980" y="3353"/>
                      </a:cubicBezTo>
                      <a:cubicBezTo>
                        <a:pt x="1980" y="3278"/>
                        <a:pt x="1980" y="3228"/>
                        <a:pt x="2005" y="3203"/>
                      </a:cubicBezTo>
                      <a:cubicBezTo>
                        <a:pt x="2030" y="3178"/>
                        <a:pt x="2080" y="3128"/>
                        <a:pt x="2155" y="3103"/>
                      </a:cubicBezTo>
                      <a:cubicBezTo>
                        <a:pt x="2256" y="3052"/>
                        <a:pt x="2356" y="2977"/>
                        <a:pt x="2456" y="2877"/>
                      </a:cubicBezTo>
                      <a:cubicBezTo>
                        <a:pt x="2581" y="2676"/>
                        <a:pt x="2657" y="2451"/>
                        <a:pt x="2657" y="2225"/>
                      </a:cubicBezTo>
                      <a:cubicBezTo>
                        <a:pt x="2657" y="2125"/>
                        <a:pt x="2556" y="2050"/>
                        <a:pt x="2456" y="2050"/>
                      </a:cubicBezTo>
                      <a:cubicBezTo>
                        <a:pt x="2356" y="2050"/>
                        <a:pt x="2281" y="2150"/>
                        <a:pt x="2306" y="2250"/>
                      </a:cubicBezTo>
                      <a:cubicBezTo>
                        <a:pt x="2306" y="2376"/>
                        <a:pt x="2256" y="2526"/>
                        <a:pt x="2155" y="2651"/>
                      </a:cubicBezTo>
                      <a:cubicBezTo>
                        <a:pt x="2130" y="2701"/>
                        <a:pt x="2055" y="2752"/>
                        <a:pt x="2005" y="2777"/>
                      </a:cubicBezTo>
                      <a:lnTo>
                        <a:pt x="1880" y="1022"/>
                      </a:lnTo>
                      <a:cubicBezTo>
                        <a:pt x="2055" y="997"/>
                        <a:pt x="2231" y="922"/>
                        <a:pt x="2331" y="797"/>
                      </a:cubicBezTo>
                      <a:cubicBezTo>
                        <a:pt x="2481" y="596"/>
                        <a:pt x="2531" y="321"/>
                        <a:pt x="2431" y="120"/>
                      </a:cubicBezTo>
                      <a:cubicBezTo>
                        <a:pt x="2394" y="47"/>
                        <a:pt x="2331" y="0"/>
                        <a:pt x="226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57" name="Google Shape;157;p55"/>
            <p:cNvGrpSpPr/>
            <p:nvPr/>
          </p:nvGrpSpPr>
          <p:grpSpPr>
            <a:xfrm flipH="1">
              <a:off x="-44798" y="3599157"/>
              <a:ext cx="9233597" cy="340560"/>
              <a:chOff x="0" y="3389888"/>
              <a:chExt cx="9143986" cy="340560"/>
            </a:xfrm>
          </p:grpSpPr>
          <p:sp>
            <p:nvSpPr>
              <p:cNvPr id="158" name="Google Shape;158;p55"/>
              <p:cNvSpPr/>
              <p:nvPr/>
            </p:nvSpPr>
            <p:spPr>
              <a:xfrm>
                <a:off x="6805888" y="3389888"/>
                <a:ext cx="2338098" cy="249389"/>
              </a:xfrm>
              <a:custGeom>
                <a:rect b="b" l="l" r="r" t="t"/>
                <a:pathLst>
                  <a:path extrusionOk="0" h="3359" w="22257">
                    <a:moveTo>
                      <a:pt x="22256" y="0"/>
                    </a:moveTo>
                    <a:lnTo>
                      <a:pt x="17043" y="1053"/>
                    </a:lnTo>
                    <a:lnTo>
                      <a:pt x="15815" y="1980"/>
                    </a:lnTo>
                    <a:lnTo>
                      <a:pt x="6717" y="2432"/>
                    </a:lnTo>
                    <a:lnTo>
                      <a:pt x="0" y="3359"/>
                    </a:lnTo>
                    <a:lnTo>
                      <a:pt x="22256" y="3359"/>
                    </a:lnTo>
                    <a:lnTo>
                      <a:pt x="22256" y="0"/>
                    </a:lnTo>
                    <a:close/>
                  </a:path>
                </a:pathLst>
              </a:custGeom>
              <a:solidFill>
                <a:srgbClr val="00959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55"/>
              <p:cNvSpPr/>
              <p:nvPr/>
            </p:nvSpPr>
            <p:spPr>
              <a:xfrm>
                <a:off x="0" y="3639201"/>
                <a:ext cx="9143972" cy="91247"/>
              </a:xfrm>
              <a:custGeom>
                <a:rect b="b" l="l" r="r" t="t"/>
                <a:pathLst>
                  <a:path extrusionOk="0" h="1229" w="87044">
                    <a:moveTo>
                      <a:pt x="0" y="1"/>
                    </a:moveTo>
                    <a:lnTo>
                      <a:pt x="0" y="1229"/>
                    </a:lnTo>
                    <a:lnTo>
                      <a:pt x="87043" y="1154"/>
                    </a:lnTo>
                    <a:lnTo>
                      <a:pt x="87043" y="1"/>
                    </a:lnTo>
                    <a:close/>
                  </a:path>
                </a:pathLst>
              </a:custGeom>
              <a:solidFill>
                <a:srgbClr val="009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60" name="Google Shape;160;p55"/>
          <p:cNvGrpSpPr/>
          <p:nvPr/>
        </p:nvGrpSpPr>
        <p:grpSpPr>
          <a:xfrm>
            <a:off x="292225" y="254289"/>
            <a:ext cx="8562532" cy="3082595"/>
            <a:chOff x="292225" y="254289"/>
            <a:chExt cx="8562532" cy="3082595"/>
          </a:xfrm>
        </p:grpSpPr>
        <p:sp>
          <p:nvSpPr>
            <p:cNvPr id="161" name="Google Shape;161;p55"/>
            <p:cNvSpPr/>
            <p:nvPr/>
          </p:nvSpPr>
          <p:spPr>
            <a:xfrm rot="-9900049">
              <a:off x="430623" y="1018661"/>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2" name="Google Shape;162;p55"/>
            <p:cNvGrpSpPr/>
            <p:nvPr/>
          </p:nvGrpSpPr>
          <p:grpSpPr>
            <a:xfrm>
              <a:off x="292225" y="254289"/>
              <a:ext cx="8562532" cy="3082595"/>
              <a:chOff x="292225" y="254289"/>
              <a:chExt cx="8562532" cy="3082595"/>
            </a:xfrm>
          </p:grpSpPr>
          <p:sp>
            <p:nvSpPr>
              <p:cNvPr id="163" name="Google Shape;163;p55"/>
              <p:cNvSpPr/>
              <p:nvPr/>
            </p:nvSpPr>
            <p:spPr>
              <a:xfrm rot="-9899965">
                <a:off x="519124" y="388397"/>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55"/>
              <p:cNvSpPr/>
              <p:nvPr/>
            </p:nvSpPr>
            <p:spPr>
              <a:xfrm rot="900035">
                <a:off x="8388067" y="2543311"/>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55"/>
              <p:cNvSpPr/>
              <p:nvPr/>
            </p:nvSpPr>
            <p:spPr>
              <a:xfrm rot="899951">
                <a:off x="8672533" y="210899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55"/>
              <p:cNvSpPr/>
              <p:nvPr/>
            </p:nvSpPr>
            <p:spPr>
              <a:xfrm rot="899951">
                <a:off x="8348996" y="27269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55"/>
              <p:cNvSpPr/>
              <p:nvPr/>
            </p:nvSpPr>
            <p:spPr>
              <a:xfrm rot="-9899965">
                <a:off x="332649" y="2936722"/>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68" name="Google Shape;168;p55"/>
          <p:cNvSpPr txBox="1"/>
          <p:nvPr>
            <p:ph type="title"/>
          </p:nvPr>
        </p:nvSpPr>
        <p:spPr>
          <a:xfrm>
            <a:off x="2088300" y="1013250"/>
            <a:ext cx="49674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4500">
                <a:solidFill>
                  <a:schemeClr val="dk2"/>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69" name="Google Shape;169;p55"/>
          <p:cNvSpPr txBox="1"/>
          <p:nvPr>
            <p:ph idx="1" type="subTitle"/>
          </p:nvPr>
        </p:nvSpPr>
        <p:spPr>
          <a:xfrm>
            <a:off x="2088300" y="1855050"/>
            <a:ext cx="4967400" cy="1180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70" name="Shape 170"/>
        <p:cNvGrpSpPr/>
        <p:nvPr/>
      </p:nvGrpSpPr>
      <p:grpSpPr>
        <a:xfrm>
          <a:off x="0" y="0"/>
          <a:ext cx="0" cy="0"/>
          <a:chOff x="0" y="0"/>
          <a:chExt cx="0" cy="0"/>
        </a:xfrm>
      </p:grpSpPr>
      <p:grpSp>
        <p:nvGrpSpPr>
          <p:cNvPr id="171" name="Google Shape;171;p57"/>
          <p:cNvGrpSpPr/>
          <p:nvPr/>
        </p:nvGrpSpPr>
        <p:grpSpPr>
          <a:xfrm>
            <a:off x="-53525" y="4574471"/>
            <a:ext cx="9197922" cy="1196717"/>
            <a:chOff x="0" y="4574500"/>
            <a:chExt cx="9143972" cy="1196717"/>
          </a:xfrm>
        </p:grpSpPr>
        <p:sp>
          <p:nvSpPr>
            <p:cNvPr id="172" name="Google Shape;172;p57"/>
            <p:cNvSpPr/>
            <p:nvPr/>
          </p:nvSpPr>
          <p:spPr>
            <a:xfrm>
              <a:off x="0" y="4574500"/>
              <a:ext cx="9143972" cy="1196717"/>
            </a:xfrm>
            <a:custGeom>
              <a:rect b="b" l="l" r="r" t="t"/>
              <a:pathLst>
                <a:path extrusionOk="0" h="58348" w="87044">
                  <a:moveTo>
                    <a:pt x="0" y="1"/>
                  </a:moveTo>
                  <a:lnTo>
                    <a:pt x="0" y="58347"/>
                  </a:lnTo>
                  <a:lnTo>
                    <a:pt x="87043" y="58347"/>
                  </a:lnTo>
                  <a:lnTo>
                    <a:pt x="87043" y="1"/>
                  </a:lnTo>
                  <a:close/>
                </a:path>
              </a:pathLst>
            </a:custGeom>
            <a:solidFill>
              <a:srgbClr val="3AAE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57"/>
            <p:cNvSpPr/>
            <p:nvPr/>
          </p:nvSpPr>
          <p:spPr>
            <a:xfrm>
              <a:off x="0" y="4574501"/>
              <a:ext cx="9143972" cy="91247"/>
            </a:xfrm>
            <a:custGeom>
              <a:rect b="b" l="l" r="r" t="t"/>
              <a:pathLst>
                <a:path extrusionOk="0" h="1229" w="87044">
                  <a:moveTo>
                    <a:pt x="0" y="1"/>
                  </a:moveTo>
                  <a:lnTo>
                    <a:pt x="0" y="1229"/>
                  </a:lnTo>
                  <a:lnTo>
                    <a:pt x="87043" y="1154"/>
                  </a:lnTo>
                  <a:lnTo>
                    <a:pt x="87043" y="1"/>
                  </a:lnTo>
                  <a:close/>
                </a:path>
              </a:pathLst>
            </a:custGeom>
            <a:solidFill>
              <a:srgbClr val="009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57"/>
            <p:cNvSpPr/>
            <p:nvPr/>
          </p:nvSpPr>
          <p:spPr>
            <a:xfrm flipH="1">
              <a:off x="141282" y="4574503"/>
              <a:ext cx="8672718" cy="1105416"/>
            </a:xfrm>
            <a:custGeom>
              <a:rect b="b" l="l" r="r" t="t"/>
              <a:pathLst>
                <a:path extrusionOk="0" h="20242" w="82558">
                  <a:moveTo>
                    <a:pt x="48172" y="0"/>
                  </a:moveTo>
                  <a:lnTo>
                    <a:pt x="45014" y="251"/>
                  </a:lnTo>
                  <a:lnTo>
                    <a:pt x="42282" y="4662"/>
                  </a:lnTo>
                  <a:lnTo>
                    <a:pt x="40477" y="5364"/>
                  </a:lnTo>
                  <a:lnTo>
                    <a:pt x="40051" y="6943"/>
                  </a:lnTo>
                  <a:lnTo>
                    <a:pt x="32633" y="4787"/>
                  </a:lnTo>
                  <a:lnTo>
                    <a:pt x="31881" y="4311"/>
                  </a:lnTo>
                  <a:lnTo>
                    <a:pt x="30076" y="4311"/>
                  </a:lnTo>
                  <a:lnTo>
                    <a:pt x="30076" y="5840"/>
                  </a:lnTo>
                  <a:lnTo>
                    <a:pt x="27570" y="8396"/>
                  </a:lnTo>
                  <a:cubicBezTo>
                    <a:pt x="27570" y="8396"/>
                    <a:pt x="24688" y="7244"/>
                    <a:pt x="23685" y="7168"/>
                  </a:cubicBezTo>
                  <a:cubicBezTo>
                    <a:pt x="22394" y="6460"/>
                    <a:pt x="21016" y="5804"/>
                    <a:pt x="19681" y="5804"/>
                  </a:cubicBezTo>
                  <a:cubicBezTo>
                    <a:pt x="19409" y="5804"/>
                    <a:pt x="19140" y="5831"/>
                    <a:pt x="18873" y="5890"/>
                  </a:cubicBezTo>
                  <a:cubicBezTo>
                    <a:pt x="18673" y="5915"/>
                    <a:pt x="17971" y="9123"/>
                    <a:pt x="17720" y="9299"/>
                  </a:cubicBezTo>
                  <a:cubicBezTo>
                    <a:pt x="17319" y="9549"/>
                    <a:pt x="16768" y="9850"/>
                    <a:pt x="16292" y="9875"/>
                  </a:cubicBezTo>
                  <a:cubicBezTo>
                    <a:pt x="16246" y="9879"/>
                    <a:pt x="16204" y="9882"/>
                    <a:pt x="16166" y="9882"/>
                  </a:cubicBezTo>
                  <a:cubicBezTo>
                    <a:pt x="15762" y="9882"/>
                    <a:pt x="15728" y="9651"/>
                    <a:pt x="15339" y="9399"/>
                  </a:cubicBezTo>
                  <a:cubicBezTo>
                    <a:pt x="14963" y="9173"/>
                    <a:pt x="14512" y="9073"/>
                    <a:pt x="14086" y="9073"/>
                  </a:cubicBezTo>
                  <a:cubicBezTo>
                    <a:pt x="13384" y="9098"/>
                    <a:pt x="12733" y="9324"/>
                    <a:pt x="12056" y="9449"/>
                  </a:cubicBezTo>
                  <a:cubicBezTo>
                    <a:pt x="11726" y="9517"/>
                    <a:pt x="11388" y="9547"/>
                    <a:pt x="11050" y="9547"/>
                  </a:cubicBezTo>
                  <a:cubicBezTo>
                    <a:pt x="10516" y="9547"/>
                    <a:pt x="9981" y="9472"/>
                    <a:pt x="9475" y="9349"/>
                  </a:cubicBezTo>
                  <a:cubicBezTo>
                    <a:pt x="8976" y="9219"/>
                    <a:pt x="8160" y="8733"/>
                    <a:pt x="7575" y="8733"/>
                  </a:cubicBezTo>
                  <a:cubicBezTo>
                    <a:pt x="7484" y="8733"/>
                    <a:pt x="7397" y="8745"/>
                    <a:pt x="7319" y="8772"/>
                  </a:cubicBezTo>
                  <a:cubicBezTo>
                    <a:pt x="6928" y="8895"/>
                    <a:pt x="6871" y="9375"/>
                    <a:pt x="6403" y="9375"/>
                  </a:cubicBezTo>
                  <a:cubicBezTo>
                    <a:pt x="6391" y="9375"/>
                    <a:pt x="6379" y="9374"/>
                    <a:pt x="6367" y="9374"/>
                  </a:cubicBezTo>
                  <a:cubicBezTo>
                    <a:pt x="5988" y="9352"/>
                    <a:pt x="5609" y="9190"/>
                    <a:pt x="5230" y="9190"/>
                  </a:cubicBezTo>
                  <a:cubicBezTo>
                    <a:pt x="5183" y="9190"/>
                    <a:pt x="5136" y="9193"/>
                    <a:pt x="5089" y="9198"/>
                  </a:cubicBezTo>
                  <a:cubicBezTo>
                    <a:pt x="4487" y="9274"/>
                    <a:pt x="4061" y="9800"/>
                    <a:pt x="3710" y="10276"/>
                  </a:cubicBezTo>
                  <a:cubicBezTo>
                    <a:pt x="2482" y="11930"/>
                    <a:pt x="1229" y="13584"/>
                    <a:pt x="1" y="15214"/>
                  </a:cubicBezTo>
                  <a:cubicBezTo>
                    <a:pt x="2507" y="17870"/>
                    <a:pt x="6091" y="19098"/>
                    <a:pt x="9700" y="19599"/>
                  </a:cubicBezTo>
                  <a:cubicBezTo>
                    <a:pt x="12781" y="20018"/>
                    <a:pt x="15884" y="20241"/>
                    <a:pt x="18979" y="20241"/>
                  </a:cubicBezTo>
                  <a:cubicBezTo>
                    <a:pt x="24043" y="20241"/>
                    <a:pt x="29087" y="19643"/>
                    <a:pt x="33986" y="18321"/>
                  </a:cubicBezTo>
                  <a:lnTo>
                    <a:pt x="32156" y="16016"/>
                  </a:lnTo>
                  <a:lnTo>
                    <a:pt x="51104" y="16116"/>
                  </a:lnTo>
                  <a:cubicBezTo>
                    <a:pt x="53234" y="17394"/>
                    <a:pt x="55741" y="18121"/>
                    <a:pt x="58272" y="18447"/>
                  </a:cubicBezTo>
                  <a:cubicBezTo>
                    <a:pt x="61374" y="18868"/>
                    <a:pt x="64495" y="19095"/>
                    <a:pt x="67609" y="19095"/>
                  </a:cubicBezTo>
                  <a:cubicBezTo>
                    <a:pt x="72645" y="19095"/>
                    <a:pt x="77664" y="18500"/>
                    <a:pt x="82558" y="17168"/>
                  </a:cubicBezTo>
                  <a:cubicBezTo>
                    <a:pt x="80478" y="14562"/>
                    <a:pt x="78422" y="11955"/>
                    <a:pt x="76342" y="9374"/>
                  </a:cubicBezTo>
                  <a:cubicBezTo>
                    <a:pt x="75640" y="8472"/>
                    <a:pt x="74889" y="7569"/>
                    <a:pt x="73911" y="6993"/>
                  </a:cubicBezTo>
                  <a:cubicBezTo>
                    <a:pt x="72218" y="6025"/>
                    <a:pt x="70177" y="4652"/>
                    <a:pt x="68246" y="4652"/>
                  </a:cubicBezTo>
                  <a:cubicBezTo>
                    <a:pt x="67976" y="4652"/>
                    <a:pt x="67709" y="4679"/>
                    <a:pt x="67445" y="4737"/>
                  </a:cubicBezTo>
                  <a:cubicBezTo>
                    <a:pt x="67219" y="4787"/>
                    <a:pt x="66518" y="7995"/>
                    <a:pt x="66267" y="8146"/>
                  </a:cubicBezTo>
                  <a:cubicBezTo>
                    <a:pt x="65891" y="8421"/>
                    <a:pt x="65340" y="8722"/>
                    <a:pt x="64863" y="8747"/>
                  </a:cubicBezTo>
                  <a:cubicBezTo>
                    <a:pt x="64838" y="8748"/>
                    <a:pt x="64813" y="8749"/>
                    <a:pt x="64790" y="8749"/>
                  </a:cubicBezTo>
                  <a:cubicBezTo>
                    <a:pt x="64311" y="8749"/>
                    <a:pt x="64292" y="8509"/>
                    <a:pt x="63886" y="8246"/>
                  </a:cubicBezTo>
                  <a:cubicBezTo>
                    <a:pt x="63570" y="8043"/>
                    <a:pt x="63153" y="7942"/>
                    <a:pt x="62762" y="7942"/>
                  </a:cubicBezTo>
                  <a:cubicBezTo>
                    <a:pt x="62719" y="7942"/>
                    <a:pt x="62675" y="7943"/>
                    <a:pt x="62633" y="7945"/>
                  </a:cubicBezTo>
                  <a:cubicBezTo>
                    <a:pt x="61956" y="7945"/>
                    <a:pt x="61279" y="8171"/>
                    <a:pt x="60603" y="8321"/>
                  </a:cubicBezTo>
                  <a:cubicBezTo>
                    <a:pt x="60294" y="8376"/>
                    <a:pt x="59982" y="8401"/>
                    <a:pt x="59668" y="8401"/>
                  </a:cubicBezTo>
                  <a:cubicBezTo>
                    <a:pt x="59118" y="8401"/>
                    <a:pt x="58564" y="8324"/>
                    <a:pt x="58021" y="8196"/>
                  </a:cubicBezTo>
                  <a:cubicBezTo>
                    <a:pt x="57521" y="8087"/>
                    <a:pt x="56718" y="7581"/>
                    <a:pt x="56138" y="7581"/>
                  </a:cubicBezTo>
                  <a:cubicBezTo>
                    <a:pt x="56050" y="7581"/>
                    <a:pt x="55967" y="7593"/>
                    <a:pt x="55891" y="7619"/>
                  </a:cubicBezTo>
                  <a:cubicBezTo>
                    <a:pt x="55791" y="7645"/>
                    <a:pt x="55715" y="7695"/>
                    <a:pt x="55665" y="7745"/>
                  </a:cubicBezTo>
                  <a:lnTo>
                    <a:pt x="50903" y="5138"/>
                  </a:lnTo>
                  <a:lnTo>
                    <a:pt x="51329" y="2933"/>
                  </a:lnTo>
                  <a:lnTo>
                    <a:pt x="48172" y="0"/>
                  </a:lnTo>
                  <a:close/>
                </a:path>
              </a:pathLst>
            </a:custGeom>
            <a:solidFill>
              <a:srgbClr val="0094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57"/>
            <p:cNvSpPr/>
            <p:nvPr/>
          </p:nvSpPr>
          <p:spPr>
            <a:xfrm>
              <a:off x="0" y="4665750"/>
              <a:ext cx="9143972" cy="1105434"/>
            </a:xfrm>
            <a:custGeom>
              <a:rect b="b" l="l" r="r" t="t"/>
              <a:pathLst>
                <a:path extrusionOk="0" h="14889" w="87044">
                  <a:moveTo>
                    <a:pt x="0" y="1"/>
                  </a:moveTo>
                  <a:lnTo>
                    <a:pt x="0" y="14888"/>
                  </a:lnTo>
                  <a:lnTo>
                    <a:pt x="87043" y="14888"/>
                  </a:lnTo>
                  <a:lnTo>
                    <a:pt x="87043" y="1"/>
                  </a:lnTo>
                  <a:lnTo>
                    <a:pt x="69073" y="7219"/>
                  </a:lnTo>
                  <a:lnTo>
                    <a:pt x="59549" y="4788"/>
                  </a:lnTo>
                  <a:lnTo>
                    <a:pt x="35740" y="4061"/>
                  </a:lnTo>
                  <a:cubicBezTo>
                    <a:pt x="35740" y="4061"/>
                    <a:pt x="22281" y="8096"/>
                    <a:pt x="22331" y="8146"/>
                  </a:cubicBezTo>
                  <a:cubicBezTo>
                    <a:pt x="22332" y="8147"/>
                    <a:pt x="22331" y="8147"/>
                    <a:pt x="22331" y="8147"/>
                  </a:cubicBezTo>
                  <a:cubicBezTo>
                    <a:pt x="22259" y="8147"/>
                    <a:pt x="14837" y="5139"/>
                    <a:pt x="14837" y="5139"/>
                  </a:cubicBezTo>
                  <a:lnTo>
                    <a:pt x="7669" y="5139"/>
                  </a:lnTo>
                  <a:lnTo>
                    <a:pt x="0" y="1"/>
                  </a:ln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6" name="Google Shape;176;p57"/>
          <p:cNvSpPr txBox="1"/>
          <p:nvPr>
            <p:ph type="title"/>
          </p:nvPr>
        </p:nvSpPr>
        <p:spPr>
          <a:xfrm>
            <a:off x="1725900" y="2989729"/>
            <a:ext cx="5692200" cy="642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0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77" name="Google Shape;177;p57"/>
          <p:cNvSpPr txBox="1"/>
          <p:nvPr>
            <p:ph idx="1" type="subTitle"/>
          </p:nvPr>
        </p:nvSpPr>
        <p:spPr>
          <a:xfrm>
            <a:off x="1725900" y="1511325"/>
            <a:ext cx="5692200" cy="1478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500"/>
            </a:lvl1pPr>
            <a:lvl2pPr lvl="1" algn="ctr">
              <a:lnSpc>
                <a:spcPct val="100000"/>
              </a:lnSpc>
              <a:spcBef>
                <a:spcPts val="0"/>
              </a:spcBef>
              <a:spcAft>
                <a:spcPts val="0"/>
              </a:spcAft>
              <a:buSzPts val="3000"/>
              <a:buNone/>
              <a:defRPr sz="3000"/>
            </a:lvl2pPr>
            <a:lvl3pPr lvl="2" algn="ctr">
              <a:lnSpc>
                <a:spcPct val="100000"/>
              </a:lnSpc>
              <a:spcBef>
                <a:spcPts val="1600"/>
              </a:spcBef>
              <a:spcAft>
                <a:spcPts val="0"/>
              </a:spcAft>
              <a:buSzPts val="3000"/>
              <a:buNone/>
              <a:defRPr sz="3000"/>
            </a:lvl3pPr>
            <a:lvl4pPr lvl="3" algn="ctr">
              <a:lnSpc>
                <a:spcPct val="100000"/>
              </a:lnSpc>
              <a:spcBef>
                <a:spcPts val="1600"/>
              </a:spcBef>
              <a:spcAft>
                <a:spcPts val="0"/>
              </a:spcAft>
              <a:buSzPts val="3000"/>
              <a:buNone/>
              <a:defRPr sz="3000"/>
            </a:lvl4pPr>
            <a:lvl5pPr lvl="4" algn="ctr">
              <a:lnSpc>
                <a:spcPct val="100000"/>
              </a:lnSpc>
              <a:spcBef>
                <a:spcPts val="1600"/>
              </a:spcBef>
              <a:spcAft>
                <a:spcPts val="0"/>
              </a:spcAft>
              <a:buSzPts val="3000"/>
              <a:buNone/>
              <a:defRPr sz="3000"/>
            </a:lvl5pPr>
            <a:lvl6pPr lvl="5" algn="ctr">
              <a:lnSpc>
                <a:spcPct val="100000"/>
              </a:lnSpc>
              <a:spcBef>
                <a:spcPts val="1600"/>
              </a:spcBef>
              <a:spcAft>
                <a:spcPts val="0"/>
              </a:spcAft>
              <a:buSzPts val="3000"/>
              <a:buNone/>
              <a:defRPr sz="3000"/>
            </a:lvl6pPr>
            <a:lvl7pPr lvl="6" algn="ctr">
              <a:lnSpc>
                <a:spcPct val="100000"/>
              </a:lnSpc>
              <a:spcBef>
                <a:spcPts val="1600"/>
              </a:spcBef>
              <a:spcAft>
                <a:spcPts val="0"/>
              </a:spcAft>
              <a:buSzPts val="3000"/>
              <a:buNone/>
              <a:defRPr sz="3000"/>
            </a:lvl7pPr>
            <a:lvl8pPr lvl="7" algn="ctr">
              <a:lnSpc>
                <a:spcPct val="100000"/>
              </a:lnSpc>
              <a:spcBef>
                <a:spcPts val="1600"/>
              </a:spcBef>
              <a:spcAft>
                <a:spcPts val="0"/>
              </a:spcAft>
              <a:buSzPts val="3000"/>
              <a:buNone/>
              <a:defRPr sz="3000"/>
            </a:lvl8pPr>
            <a:lvl9pPr lvl="8" algn="ctr">
              <a:lnSpc>
                <a:spcPct val="100000"/>
              </a:lnSpc>
              <a:spcBef>
                <a:spcPts val="1600"/>
              </a:spcBef>
              <a:spcAft>
                <a:spcPts val="1600"/>
              </a:spcAft>
              <a:buSzPts val="3000"/>
              <a:buNone/>
              <a:defRPr sz="3000"/>
            </a:lvl9pPr>
          </a:lstStyle>
          <a:p/>
        </p:txBody>
      </p:sp>
      <p:sp>
        <p:nvSpPr>
          <p:cNvPr id="178" name="Google Shape;178;p57"/>
          <p:cNvSpPr/>
          <p:nvPr/>
        </p:nvSpPr>
        <p:spPr>
          <a:xfrm flipH="1">
            <a:off x="2263100" y="-496829"/>
            <a:ext cx="1570635" cy="918330"/>
          </a:xfrm>
          <a:custGeom>
            <a:rect b="b" l="l" r="r" t="t"/>
            <a:pathLst>
              <a:path extrusionOk="0" h="5364" w="9174">
                <a:moveTo>
                  <a:pt x="6993" y="0"/>
                </a:moveTo>
                <a:cubicBezTo>
                  <a:pt x="6041" y="0"/>
                  <a:pt x="5239" y="577"/>
                  <a:pt x="4938" y="1404"/>
                </a:cubicBezTo>
                <a:cubicBezTo>
                  <a:pt x="4562" y="1153"/>
                  <a:pt x="4136" y="1003"/>
                  <a:pt x="3635" y="1003"/>
                </a:cubicBezTo>
                <a:cubicBezTo>
                  <a:pt x="2432" y="1003"/>
                  <a:pt x="1454" y="1980"/>
                  <a:pt x="1454" y="3183"/>
                </a:cubicBezTo>
                <a:cubicBezTo>
                  <a:pt x="1454" y="3208"/>
                  <a:pt x="1454" y="3208"/>
                  <a:pt x="1454" y="3233"/>
                </a:cubicBezTo>
                <a:lnTo>
                  <a:pt x="1078" y="3233"/>
                </a:lnTo>
                <a:cubicBezTo>
                  <a:pt x="477" y="3233"/>
                  <a:pt x="1" y="3710"/>
                  <a:pt x="1" y="4286"/>
                </a:cubicBezTo>
                <a:cubicBezTo>
                  <a:pt x="1" y="4887"/>
                  <a:pt x="477" y="5364"/>
                  <a:pt x="1078" y="5364"/>
                </a:cubicBezTo>
                <a:lnTo>
                  <a:pt x="7820" y="5364"/>
                </a:lnTo>
                <a:cubicBezTo>
                  <a:pt x="8422" y="5364"/>
                  <a:pt x="8898" y="4887"/>
                  <a:pt x="8898" y="4286"/>
                </a:cubicBezTo>
                <a:cubicBezTo>
                  <a:pt x="8898" y="4035"/>
                  <a:pt x="8798" y="3785"/>
                  <a:pt x="8647" y="3609"/>
                </a:cubicBezTo>
                <a:cubicBezTo>
                  <a:pt x="8973" y="3233"/>
                  <a:pt x="9174" y="2732"/>
                  <a:pt x="9174" y="2181"/>
                </a:cubicBezTo>
                <a:cubicBezTo>
                  <a:pt x="9174" y="978"/>
                  <a:pt x="8196" y="0"/>
                  <a:pt x="6993" y="0"/>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57"/>
          <p:cNvSpPr/>
          <p:nvPr/>
        </p:nvSpPr>
        <p:spPr>
          <a:xfrm>
            <a:off x="4428329" y="-384757"/>
            <a:ext cx="4715842" cy="1551951"/>
          </a:xfrm>
          <a:custGeom>
            <a:rect b="b" l="l" r="r" t="t"/>
            <a:pathLst>
              <a:path extrusionOk="0" h="9065" w="27545">
                <a:moveTo>
                  <a:pt x="1" y="0"/>
                </a:moveTo>
                <a:lnTo>
                  <a:pt x="1" y="351"/>
                </a:lnTo>
                <a:cubicBezTo>
                  <a:pt x="126" y="1203"/>
                  <a:pt x="677" y="1955"/>
                  <a:pt x="1655" y="2281"/>
                </a:cubicBezTo>
                <a:cubicBezTo>
                  <a:pt x="2008" y="2391"/>
                  <a:pt x="2343" y="2432"/>
                  <a:pt x="2666" y="2432"/>
                </a:cubicBezTo>
                <a:cubicBezTo>
                  <a:pt x="3673" y="2432"/>
                  <a:pt x="4578" y="2030"/>
                  <a:pt x="5640" y="2030"/>
                </a:cubicBezTo>
                <a:cubicBezTo>
                  <a:pt x="5892" y="4396"/>
                  <a:pt x="8289" y="4766"/>
                  <a:pt x="10430" y="4766"/>
                </a:cubicBezTo>
                <a:cubicBezTo>
                  <a:pt x="11056" y="4766"/>
                  <a:pt x="11659" y="4735"/>
                  <a:pt x="12181" y="4712"/>
                </a:cubicBezTo>
                <a:cubicBezTo>
                  <a:pt x="12311" y="4705"/>
                  <a:pt x="12438" y="4702"/>
                  <a:pt x="12561" y="4702"/>
                </a:cubicBezTo>
                <a:cubicBezTo>
                  <a:pt x="14769" y="4702"/>
                  <a:pt x="15953" y="5745"/>
                  <a:pt x="17519" y="7193"/>
                </a:cubicBezTo>
                <a:cubicBezTo>
                  <a:pt x="18887" y="8456"/>
                  <a:pt x="20713" y="9064"/>
                  <a:pt x="22554" y="9064"/>
                </a:cubicBezTo>
                <a:cubicBezTo>
                  <a:pt x="22907" y="9064"/>
                  <a:pt x="23259" y="9042"/>
                  <a:pt x="23610" y="8998"/>
                </a:cubicBezTo>
                <a:cubicBezTo>
                  <a:pt x="24642" y="8848"/>
                  <a:pt x="25562" y="8473"/>
                  <a:pt x="26537" y="8473"/>
                </a:cubicBezTo>
                <a:cubicBezTo>
                  <a:pt x="26865" y="8473"/>
                  <a:pt x="27198" y="8515"/>
                  <a:pt x="27545" y="8622"/>
                </a:cubicBezTo>
                <a:lnTo>
                  <a:pt x="27545" y="0"/>
                </a:ln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57"/>
          <p:cNvSpPr/>
          <p:nvPr/>
        </p:nvSpPr>
        <p:spPr>
          <a:xfrm>
            <a:off x="-1402476" y="734891"/>
            <a:ext cx="2115580" cy="1557600"/>
          </a:xfrm>
          <a:custGeom>
            <a:rect b="b" l="l" r="r" t="t"/>
            <a:pathLst>
              <a:path extrusionOk="0" h="9098" w="12357">
                <a:moveTo>
                  <a:pt x="9349" y="0"/>
                </a:moveTo>
                <a:cubicBezTo>
                  <a:pt x="7870" y="0"/>
                  <a:pt x="6642" y="1053"/>
                  <a:pt x="6367" y="2456"/>
                </a:cubicBezTo>
                <a:cubicBezTo>
                  <a:pt x="6091" y="2281"/>
                  <a:pt x="5740" y="2156"/>
                  <a:pt x="5364" y="2156"/>
                </a:cubicBezTo>
                <a:cubicBezTo>
                  <a:pt x="4512" y="2156"/>
                  <a:pt x="3785" y="2757"/>
                  <a:pt x="3585" y="3534"/>
                </a:cubicBezTo>
                <a:lnTo>
                  <a:pt x="2031" y="3534"/>
                </a:lnTo>
                <a:cubicBezTo>
                  <a:pt x="928" y="3534"/>
                  <a:pt x="1" y="4461"/>
                  <a:pt x="1" y="5564"/>
                </a:cubicBezTo>
                <a:cubicBezTo>
                  <a:pt x="1" y="5765"/>
                  <a:pt x="51" y="5990"/>
                  <a:pt x="101" y="6191"/>
                </a:cubicBezTo>
                <a:cubicBezTo>
                  <a:pt x="51" y="6391"/>
                  <a:pt x="1" y="6617"/>
                  <a:pt x="1" y="6842"/>
                </a:cubicBezTo>
                <a:cubicBezTo>
                  <a:pt x="1" y="8095"/>
                  <a:pt x="1028" y="9098"/>
                  <a:pt x="2256" y="9098"/>
                </a:cubicBezTo>
                <a:cubicBezTo>
                  <a:pt x="3234" y="9098"/>
                  <a:pt x="4086" y="8446"/>
                  <a:pt x="4387" y="7569"/>
                </a:cubicBezTo>
                <a:lnTo>
                  <a:pt x="8021" y="7569"/>
                </a:lnTo>
                <a:cubicBezTo>
                  <a:pt x="8973" y="7569"/>
                  <a:pt x="9800" y="6892"/>
                  <a:pt x="9976" y="5965"/>
                </a:cubicBezTo>
                <a:cubicBezTo>
                  <a:pt x="11329" y="5689"/>
                  <a:pt x="12357" y="4461"/>
                  <a:pt x="12357" y="3033"/>
                </a:cubicBezTo>
                <a:cubicBezTo>
                  <a:pt x="12357" y="1354"/>
                  <a:pt x="11003" y="0"/>
                  <a:pt x="9349" y="0"/>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1" name="Shape 181"/>
        <p:cNvGrpSpPr/>
        <p:nvPr/>
      </p:nvGrpSpPr>
      <p:grpSpPr>
        <a:xfrm>
          <a:off x="0" y="0"/>
          <a:ext cx="0" cy="0"/>
          <a:chOff x="0" y="0"/>
          <a:chExt cx="0" cy="0"/>
        </a:xfrm>
      </p:grpSpPr>
      <p:sp>
        <p:nvSpPr>
          <p:cNvPr id="182" name="Google Shape;182;p66"/>
          <p:cNvSpPr txBox="1"/>
          <p:nvPr>
            <p:ph hasCustomPrompt="1" type="title"/>
          </p:nvPr>
        </p:nvSpPr>
        <p:spPr>
          <a:xfrm>
            <a:off x="3058300" y="548600"/>
            <a:ext cx="5372700" cy="1526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9600"/>
              <a:buNone/>
              <a:defRPr sz="96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83" name="Google Shape;183;p66"/>
          <p:cNvSpPr txBox="1"/>
          <p:nvPr>
            <p:ph idx="1" type="subTitle"/>
          </p:nvPr>
        </p:nvSpPr>
        <p:spPr>
          <a:xfrm>
            <a:off x="3058300" y="2074650"/>
            <a:ext cx="5372700" cy="497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1600"/>
              </a:spcBef>
              <a:spcAft>
                <a:spcPts val="0"/>
              </a:spcAft>
              <a:buSzPts val="1600"/>
              <a:buNone/>
              <a:defRPr sz="1600"/>
            </a:lvl3pPr>
            <a:lvl4pPr lvl="3" algn="ctr">
              <a:lnSpc>
                <a:spcPct val="100000"/>
              </a:lnSpc>
              <a:spcBef>
                <a:spcPts val="1600"/>
              </a:spcBef>
              <a:spcAft>
                <a:spcPts val="0"/>
              </a:spcAft>
              <a:buSzPts val="1600"/>
              <a:buNone/>
              <a:defRPr sz="1600"/>
            </a:lvl4pPr>
            <a:lvl5pPr lvl="4" algn="ctr">
              <a:lnSpc>
                <a:spcPct val="100000"/>
              </a:lnSpc>
              <a:spcBef>
                <a:spcPts val="1600"/>
              </a:spcBef>
              <a:spcAft>
                <a:spcPts val="0"/>
              </a:spcAft>
              <a:buSzPts val="1600"/>
              <a:buNone/>
              <a:defRPr sz="1600"/>
            </a:lvl5pPr>
            <a:lvl6pPr lvl="5" algn="ctr">
              <a:lnSpc>
                <a:spcPct val="100000"/>
              </a:lnSpc>
              <a:spcBef>
                <a:spcPts val="1600"/>
              </a:spcBef>
              <a:spcAft>
                <a:spcPts val="0"/>
              </a:spcAft>
              <a:buSzPts val="1600"/>
              <a:buNone/>
              <a:defRPr sz="1600"/>
            </a:lvl6pPr>
            <a:lvl7pPr lvl="6" algn="ctr">
              <a:lnSpc>
                <a:spcPct val="100000"/>
              </a:lnSpc>
              <a:spcBef>
                <a:spcPts val="1600"/>
              </a:spcBef>
              <a:spcAft>
                <a:spcPts val="0"/>
              </a:spcAft>
              <a:buSzPts val="1600"/>
              <a:buNone/>
              <a:defRPr sz="1600"/>
            </a:lvl7pPr>
            <a:lvl8pPr lvl="7" algn="ctr">
              <a:lnSpc>
                <a:spcPct val="100000"/>
              </a:lnSpc>
              <a:spcBef>
                <a:spcPts val="1600"/>
              </a:spcBef>
              <a:spcAft>
                <a:spcPts val="0"/>
              </a:spcAft>
              <a:buSzPts val="1600"/>
              <a:buNone/>
              <a:defRPr sz="1600"/>
            </a:lvl8pPr>
            <a:lvl9pPr lvl="8" algn="ctr">
              <a:lnSpc>
                <a:spcPct val="100000"/>
              </a:lnSpc>
              <a:spcBef>
                <a:spcPts val="1600"/>
              </a:spcBef>
              <a:spcAft>
                <a:spcPts val="1600"/>
              </a:spcAft>
              <a:buSzPts val="1600"/>
              <a:buNone/>
              <a:defRPr sz="1600"/>
            </a:lvl9pPr>
          </a:lstStyle>
          <a:p/>
        </p:txBody>
      </p:sp>
      <p:sp>
        <p:nvSpPr>
          <p:cNvPr id="184" name="Google Shape;184;p66"/>
          <p:cNvSpPr/>
          <p:nvPr/>
        </p:nvSpPr>
        <p:spPr>
          <a:xfrm rot="-9900049">
            <a:off x="670048" y="127038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5" name="Google Shape;185;p66"/>
          <p:cNvGrpSpPr/>
          <p:nvPr/>
        </p:nvGrpSpPr>
        <p:grpSpPr>
          <a:xfrm>
            <a:off x="66475" y="94990"/>
            <a:ext cx="440634" cy="1017960"/>
            <a:chOff x="66475" y="94990"/>
            <a:chExt cx="440634" cy="1017960"/>
          </a:xfrm>
        </p:grpSpPr>
        <p:sp>
          <p:nvSpPr>
            <p:cNvPr id="186" name="Google Shape;186;p66"/>
            <p:cNvSpPr/>
            <p:nvPr/>
          </p:nvSpPr>
          <p:spPr>
            <a:xfrm rot="-9899965">
              <a:off x="106899" y="135422"/>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66"/>
            <p:cNvSpPr/>
            <p:nvPr/>
          </p:nvSpPr>
          <p:spPr>
            <a:xfrm rot="-9900049">
              <a:off x="171635" y="930761"/>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8" name="Google Shape;188;p66"/>
          <p:cNvSpPr/>
          <p:nvPr/>
        </p:nvSpPr>
        <p:spPr>
          <a:xfrm rot="-9900049">
            <a:off x="2503298" y="21908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9" name="Google Shape;189;p66"/>
          <p:cNvGrpSpPr/>
          <p:nvPr/>
        </p:nvGrpSpPr>
        <p:grpSpPr>
          <a:xfrm>
            <a:off x="0" y="3189138"/>
            <a:ext cx="9143986" cy="2084681"/>
            <a:chOff x="0" y="3284688"/>
            <a:chExt cx="9143986" cy="2084681"/>
          </a:xfrm>
        </p:grpSpPr>
        <p:sp>
          <p:nvSpPr>
            <p:cNvPr id="190" name="Google Shape;190;p66"/>
            <p:cNvSpPr/>
            <p:nvPr/>
          </p:nvSpPr>
          <p:spPr>
            <a:xfrm>
              <a:off x="0" y="3618200"/>
              <a:ext cx="9143972" cy="1751169"/>
            </a:xfrm>
            <a:custGeom>
              <a:rect b="b" l="l" r="r" t="t"/>
              <a:pathLst>
                <a:path extrusionOk="0" h="58348" w="87044">
                  <a:moveTo>
                    <a:pt x="0" y="1"/>
                  </a:moveTo>
                  <a:lnTo>
                    <a:pt x="0" y="58347"/>
                  </a:lnTo>
                  <a:lnTo>
                    <a:pt x="87043" y="58347"/>
                  </a:lnTo>
                  <a:lnTo>
                    <a:pt x="87043" y="1"/>
                  </a:lnTo>
                  <a:close/>
                </a:path>
              </a:pathLst>
            </a:custGeom>
            <a:solidFill>
              <a:srgbClr val="3AAEA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1" name="Google Shape;191;p66"/>
            <p:cNvGrpSpPr/>
            <p:nvPr/>
          </p:nvGrpSpPr>
          <p:grpSpPr>
            <a:xfrm>
              <a:off x="0" y="3284688"/>
              <a:ext cx="9143986" cy="340560"/>
              <a:chOff x="0" y="3389888"/>
              <a:chExt cx="9143986" cy="340560"/>
            </a:xfrm>
          </p:grpSpPr>
          <p:sp>
            <p:nvSpPr>
              <p:cNvPr id="192" name="Google Shape;192;p66"/>
              <p:cNvSpPr/>
              <p:nvPr/>
            </p:nvSpPr>
            <p:spPr>
              <a:xfrm>
                <a:off x="6805888" y="3389888"/>
                <a:ext cx="2338098" cy="249389"/>
              </a:xfrm>
              <a:custGeom>
                <a:rect b="b" l="l" r="r" t="t"/>
                <a:pathLst>
                  <a:path extrusionOk="0" h="3359" w="22257">
                    <a:moveTo>
                      <a:pt x="22256" y="0"/>
                    </a:moveTo>
                    <a:lnTo>
                      <a:pt x="17043" y="1053"/>
                    </a:lnTo>
                    <a:lnTo>
                      <a:pt x="15815" y="1980"/>
                    </a:lnTo>
                    <a:lnTo>
                      <a:pt x="6717" y="2432"/>
                    </a:lnTo>
                    <a:lnTo>
                      <a:pt x="0" y="3359"/>
                    </a:lnTo>
                    <a:lnTo>
                      <a:pt x="22256" y="3359"/>
                    </a:lnTo>
                    <a:lnTo>
                      <a:pt x="22256" y="0"/>
                    </a:lnTo>
                    <a:close/>
                  </a:path>
                </a:pathLst>
              </a:custGeom>
              <a:solidFill>
                <a:srgbClr val="009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66"/>
              <p:cNvSpPr/>
              <p:nvPr/>
            </p:nvSpPr>
            <p:spPr>
              <a:xfrm>
                <a:off x="0" y="3639201"/>
                <a:ext cx="9143972" cy="91247"/>
              </a:xfrm>
              <a:custGeom>
                <a:rect b="b" l="l" r="r" t="t"/>
                <a:pathLst>
                  <a:path extrusionOk="0" h="1229" w="87044">
                    <a:moveTo>
                      <a:pt x="0" y="1"/>
                    </a:moveTo>
                    <a:lnTo>
                      <a:pt x="0" y="1229"/>
                    </a:lnTo>
                    <a:lnTo>
                      <a:pt x="87043" y="1154"/>
                    </a:lnTo>
                    <a:lnTo>
                      <a:pt x="87043" y="1"/>
                    </a:lnTo>
                    <a:close/>
                  </a:path>
                </a:pathLst>
              </a:custGeom>
              <a:solidFill>
                <a:srgbClr val="00959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94" name="Shape 19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49"/>
          <p:cNvSpPr txBox="1"/>
          <p:nvPr>
            <p:ph type="title"/>
          </p:nvPr>
        </p:nvSpPr>
        <p:spPr>
          <a:xfrm>
            <a:off x="713100" y="445025"/>
            <a:ext cx="7717800" cy="572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1"/>
              </a:buClr>
              <a:buSzPts val="3500"/>
              <a:buFont typeface="Poppins ExtraBold"/>
              <a:buNone/>
              <a:defRPr b="0" i="0" sz="3500" u="none" cap="none" strike="noStrike">
                <a:solidFill>
                  <a:schemeClr val="dk1"/>
                </a:solidFill>
                <a:latin typeface="Poppins ExtraBold"/>
                <a:ea typeface="Poppins ExtraBold"/>
                <a:cs typeface="Poppins ExtraBold"/>
                <a:sym typeface="Poppins ExtraBold"/>
              </a:defRPr>
            </a:lvl1pPr>
            <a:lvl2pPr lvl="1"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2pPr>
            <a:lvl3pPr lvl="2"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3pPr>
            <a:lvl4pPr lvl="3"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4pPr>
            <a:lvl5pPr lvl="4"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5pPr>
            <a:lvl6pPr lvl="5"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6pPr>
            <a:lvl7pPr lvl="6"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7pPr>
            <a:lvl8pPr lvl="7"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8pPr>
            <a:lvl9pPr lvl="8" marR="0" rtl="0" algn="l">
              <a:lnSpc>
                <a:spcPct val="100000"/>
              </a:lnSpc>
              <a:spcBef>
                <a:spcPts val="0"/>
              </a:spcBef>
              <a:spcAft>
                <a:spcPts val="0"/>
              </a:spcAft>
              <a:buClr>
                <a:schemeClr val="dk1"/>
              </a:buClr>
              <a:buSzPts val="3500"/>
              <a:buFont typeface="Bebas Neue"/>
              <a:buNone/>
              <a:defRPr b="0" i="0" sz="3500" u="none" cap="none" strike="noStrike">
                <a:solidFill>
                  <a:schemeClr val="dk1"/>
                </a:solidFill>
                <a:latin typeface="Bebas Neue"/>
                <a:ea typeface="Bebas Neue"/>
                <a:cs typeface="Bebas Neue"/>
                <a:sym typeface="Bebas Neue"/>
              </a:defRPr>
            </a:lvl9pPr>
          </a:lstStyle>
          <a:p/>
        </p:txBody>
      </p:sp>
      <p:sp>
        <p:nvSpPr>
          <p:cNvPr id="7" name="Google Shape;7;p49"/>
          <p:cNvSpPr txBox="1"/>
          <p:nvPr>
            <p:ph idx="1" type="body"/>
          </p:nvPr>
        </p:nvSpPr>
        <p:spPr>
          <a:xfrm>
            <a:off x="713100" y="1152475"/>
            <a:ext cx="7717800" cy="34164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15000"/>
              </a:lnSpc>
              <a:spcBef>
                <a:spcPts val="0"/>
              </a:spcBef>
              <a:spcAft>
                <a:spcPts val="0"/>
              </a:spcAft>
              <a:buClr>
                <a:schemeClr val="lt2"/>
              </a:buClr>
              <a:buSzPts val="1400"/>
              <a:buFont typeface="Istok Web"/>
              <a:buChar char="●"/>
              <a:defRPr b="0" i="0" sz="1400" u="none" cap="none" strike="noStrike">
                <a:solidFill>
                  <a:schemeClr val="lt2"/>
                </a:solidFill>
                <a:latin typeface="Istok Web"/>
                <a:ea typeface="Istok Web"/>
                <a:cs typeface="Istok Web"/>
                <a:sym typeface="Istok Web"/>
              </a:defRPr>
            </a:lvl1pPr>
            <a:lvl2pPr indent="-317500" lvl="1" marL="914400" marR="0" rtl="0" algn="l">
              <a:lnSpc>
                <a:spcPct val="115000"/>
              </a:lnSpc>
              <a:spcBef>
                <a:spcPts val="1600"/>
              </a:spcBef>
              <a:spcAft>
                <a:spcPts val="0"/>
              </a:spcAft>
              <a:buClr>
                <a:schemeClr val="lt2"/>
              </a:buClr>
              <a:buSzPts val="1400"/>
              <a:buFont typeface="Istok Web"/>
              <a:buChar char="○"/>
              <a:defRPr b="0" i="0" sz="1400" u="none" cap="none" strike="noStrike">
                <a:solidFill>
                  <a:schemeClr val="lt2"/>
                </a:solidFill>
                <a:latin typeface="Istok Web"/>
                <a:ea typeface="Istok Web"/>
                <a:cs typeface="Istok Web"/>
                <a:sym typeface="Istok Web"/>
              </a:defRPr>
            </a:lvl2pPr>
            <a:lvl3pPr indent="-317500" lvl="2" marL="1371600" marR="0" rtl="0" algn="l">
              <a:lnSpc>
                <a:spcPct val="115000"/>
              </a:lnSpc>
              <a:spcBef>
                <a:spcPts val="1600"/>
              </a:spcBef>
              <a:spcAft>
                <a:spcPts val="0"/>
              </a:spcAft>
              <a:buClr>
                <a:schemeClr val="lt2"/>
              </a:buClr>
              <a:buSzPts val="1400"/>
              <a:buFont typeface="Istok Web"/>
              <a:buChar char="■"/>
              <a:defRPr b="0" i="0" sz="1400" u="none" cap="none" strike="noStrike">
                <a:solidFill>
                  <a:schemeClr val="lt2"/>
                </a:solidFill>
                <a:latin typeface="Istok Web"/>
                <a:ea typeface="Istok Web"/>
                <a:cs typeface="Istok Web"/>
                <a:sym typeface="Istok Web"/>
              </a:defRPr>
            </a:lvl3pPr>
            <a:lvl4pPr indent="-317500" lvl="3" marL="1828800" marR="0" rtl="0" algn="l">
              <a:lnSpc>
                <a:spcPct val="115000"/>
              </a:lnSpc>
              <a:spcBef>
                <a:spcPts val="1600"/>
              </a:spcBef>
              <a:spcAft>
                <a:spcPts val="0"/>
              </a:spcAft>
              <a:buClr>
                <a:schemeClr val="lt2"/>
              </a:buClr>
              <a:buSzPts val="1400"/>
              <a:buFont typeface="Istok Web"/>
              <a:buChar char="●"/>
              <a:defRPr b="0" i="0" sz="1400" u="none" cap="none" strike="noStrike">
                <a:solidFill>
                  <a:schemeClr val="lt2"/>
                </a:solidFill>
                <a:latin typeface="Istok Web"/>
                <a:ea typeface="Istok Web"/>
                <a:cs typeface="Istok Web"/>
                <a:sym typeface="Istok Web"/>
              </a:defRPr>
            </a:lvl4pPr>
            <a:lvl5pPr indent="-317500" lvl="4" marL="2286000" marR="0" rtl="0" algn="l">
              <a:lnSpc>
                <a:spcPct val="115000"/>
              </a:lnSpc>
              <a:spcBef>
                <a:spcPts val="1600"/>
              </a:spcBef>
              <a:spcAft>
                <a:spcPts val="0"/>
              </a:spcAft>
              <a:buClr>
                <a:schemeClr val="lt2"/>
              </a:buClr>
              <a:buSzPts val="1400"/>
              <a:buFont typeface="Istok Web"/>
              <a:buChar char="○"/>
              <a:defRPr b="0" i="0" sz="1400" u="none" cap="none" strike="noStrike">
                <a:solidFill>
                  <a:schemeClr val="lt2"/>
                </a:solidFill>
                <a:latin typeface="Istok Web"/>
                <a:ea typeface="Istok Web"/>
                <a:cs typeface="Istok Web"/>
                <a:sym typeface="Istok Web"/>
              </a:defRPr>
            </a:lvl5pPr>
            <a:lvl6pPr indent="-317500" lvl="5" marL="2743200" marR="0" rtl="0" algn="l">
              <a:lnSpc>
                <a:spcPct val="115000"/>
              </a:lnSpc>
              <a:spcBef>
                <a:spcPts val="1600"/>
              </a:spcBef>
              <a:spcAft>
                <a:spcPts val="0"/>
              </a:spcAft>
              <a:buClr>
                <a:schemeClr val="lt2"/>
              </a:buClr>
              <a:buSzPts val="1400"/>
              <a:buFont typeface="Istok Web"/>
              <a:buChar char="■"/>
              <a:defRPr b="0" i="0" sz="1400" u="none" cap="none" strike="noStrike">
                <a:solidFill>
                  <a:schemeClr val="lt2"/>
                </a:solidFill>
                <a:latin typeface="Istok Web"/>
                <a:ea typeface="Istok Web"/>
                <a:cs typeface="Istok Web"/>
                <a:sym typeface="Istok Web"/>
              </a:defRPr>
            </a:lvl6pPr>
            <a:lvl7pPr indent="-317500" lvl="6" marL="3200400" marR="0" rtl="0" algn="l">
              <a:lnSpc>
                <a:spcPct val="115000"/>
              </a:lnSpc>
              <a:spcBef>
                <a:spcPts val="1600"/>
              </a:spcBef>
              <a:spcAft>
                <a:spcPts val="0"/>
              </a:spcAft>
              <a:buClr>
                <a:schemeClr val="lt2"/>
              </a:buClr>
              <a:buSzPts val="1400"/>
              <a:buFont typeface="Istok Web"/>
              <a:buChar char="●"/>
              <a:defRPr b="0" i="0" sz="1400" u="none" cap="none" strike="noStrike">
                <a:solidFill>
                  <a:schemeClr val="lt2"/>
                </a:solidFill>
                <a:latin typeface="Istok Web"/>
                <a:ea typeface="Istok Web"/>
                <a:cs typeface="Istok Web"/>
                <a:sym typeface="Istok Web"/>
              </a:defRPr>
            </a:lvl7pPr>
            <a:lvl8pPr indent="-317500" lvl="7" marL="3657600" marR="0" rtl="0" algn="l">
              <a:lnSpc>
                <a:spcPct val="115000"/>
              </a:lnSpc>
              <a:spcBef>
                <a:spcPts val="1600"/>
              </a:spcBef>
              <a:spcAft>
                <a:spcPts val="0"/>
              </a:spcAft>
              <a:buClr>
                <a:schemeClr val="lt2"/>
              </a:buClr>
              <a:buSzPts val="1400"/>
              <a:buFont typeface="Istok Web"/>
              <a:buChar char="○"/>
              <a:defRPr b="0" i="0" sz="1400" u="none" cap="none" strike="noStrike">
                <a:solidFill>
                  <a:schemeClr val="lt2"/>
                </a:solidFill>
                <a:latin typeface="Istok Web"/>
                <a:ea typeface="Istok Web"/>
                <a:cs typeface="Istok Web"/>
                <a:sym typeface="Istok Web"/>
              </a:defRPr>
            </a:lvl8pPr>
            <a:lvl9pPr indent="-317500" lvl="8" marL="4114800" marR="0" rtl="0" algn="l">
              <a:lnSpc>
                <a:spcPct val="115000"/>
              </a:lnSpc>
              <a:spcBef>
                <a:spcPts val="1600"/>
              </a:spcBef>
              <a:spcAft>
                <a:spcPts val="1600"/>
              </a:spcAft>
              <a:buClr>
                <a:schemeClr val="lt2"/>
              </a:buClr>
              <a:buSzPts val="1400"/>
              <a:buFont typeface="Istok Web"/>
              <a:buChar char="■"/>
              <a:defRPr b="0" i="0" sz="1400" u="none" cap="none" strike="noStrike">
                <a:solidFill>
                  <a:schemeClr val="lt2"/>
                </a:solidFill>
                <a:latin typeface="Istok Web"/>
                <a:ea typeface="Istok Web"/>
                <a:cs typeface="Istok Web"/>
                <a:sym typeface="Istok Web"/>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6.png"/><Relationship Id="rId6"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9.png"/><Relationship Id="rId6"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comments" Target="../comments/commen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
          <p:cNvSpPr txBox="1"/>
          <p:nvPr>
            <p:ph type="ctrTitle"/>
          </p:nvPr>
        </p:nvSpPr>
        <p:spPr>
          <a:xfrm>
            <a:off x="710074" y="638550"/>
            <a:ext cx="5082149" cy="1865700"/>
          </a:xfrm>
          <a:prstGeom prst="rect">
            <a:avLst/>
          </a:prstGeom>
          <a:noFill/>
          <a:ln>
            <a:noFill/>
          </a:ln>
        </p:spPr>
        <p:txBody>
          <a:bodyPr anchorCtr="0" anchor="ctr" bIns="91425" lIns="91425" spcFirstLastPara="1" rIns="91425" wrap="square" tIns="91425">
            <a:noAutofit/>
          </a:bodyPr>
          <a:lstStyle/>
          <a:p>
            <a:pPr indent="0" lvl="0" marL="0" rtl="0" algn="l">
              <a:lnSpc>
                <a:spcPct val="80000"/>
              </a:lnSpc>
              <a:spcBef>
                <a:spcPts val="0"/>
              </a:spcBef>
              <a:spcAft>
                <a:spcPts val="0"/>
              </a:spcAft>
              <a:buSzPts val="5200"/>
              <a:buNone/>
            </a:pPr>
            <a:r>
              <a:rPr b="1" lang="en" sz="6000">
                <a:latin typeface="Poppins"/>
                <a:ea typeface="Poppins"/>
                <a:cs typeface="Poppins"/>
                <a:sym typeface="Poppins"/>
              </a:rPr>
              <a:t>BizInnovate</a:t>
            </a:r>
            <a:r>
              <a:rPr b="1" lang="en" sz="5600">
                <a:solidFill>
                  <a:schemeClr val="lt2"/>
                </a:solidFill>
                <a:latin typeface="Poppins"/>
                <a:ea typeface="Poppins"/>
                <a:cs typeface="Poppins"/>
                <a:sym typeface="Poppins"/>
              </a:rPr>
              <a:t> </a:t>
            </a:r>
            <a:r>
              <a:rPr b="1" lang="en" sz="4200">
                <a:solidFill>
                  <a:schemeClr val="dk2"/>
                </a:solidFill>
                <a:latin typeface="Poppins"/>
                <a:ea typeface="Poppins"/>
                <a:cs typeface="Poppins"/>
                <a:sym typeface="Poppins"/>
              </a:rPr>
              <a:t>DATATHON</a:t>
            </a:r>
            <a:br>
              <a:rPr b="1" lang="en" sz="4200">
                <a:solidFill>
                  <a:schemeClr val="dk2"/>
                </a:solidFill>
                <a:latin typeface="Poppins"/>
                <a:ea typeface="Poppins"/>
                <a:cs typeface="Poppins"/>
                <a:sym typeface="Poppins"/>
              </a:rPr>
            </a:br>
            <a:r>
              <a:rPr lang="en" sz="3400">
                <a:solidFill>
                  <a:schemeClr val="dk1"/>
                </a:solidFill>
                <a:latin typeface="Poppins Medium"/>
                <a:ea typeface="Poppins Medium"/>
                <a:cs typeface="Poppins Medium"/>
                <a:sym typeface="Poppins Medium"/>
              </a:rPr>
              <a:t>SOLUTION PROPOSAL</a:t>
            </a:r>
            <a:endParaRPr sz="8900">
              <a:solidFill>
                <a:schemeClr val="dk1"/>
              </a:solidFill>
              <a:latin typeface="Poppins Medium"/>
              <a:ea typeface="Poppins Medium"/>
              <a:cs typeface="Poppins Medium"/>
              <a:sym typeface="Poppins Medium"/>
            </a:endParaRPr>
          </a:p>
        </p:txBody>
      </p:sp>
      <p:sp>
        <p:nvSpPr>
          <p:cNvPr id="237" name="Google Shape;237;p1"/>
          <p:cNvSpPr txBox="1"/>
          <p:nvPr>
            <p:ph idx="1" type="subTitle"/>
          </p:nvPr>
        </p:nvSpPr>
        <p:spPr>
          <a:xfrm>
            <a:off x="716815" y="2459033"/>
            <a:ext cx="3973892" cy="1092753"/>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400"/>
              <a:buNone/>
            </a:pPr>
            <a:r>
              <a:rPr lang="en" sz="1200"/>
              <a:t>JUSTIN LOOK</a:t>
            </a:r>
            <a:endParaRPr/>
          </a:p>
          <a:p>
            <a:pPr indent="0" lvl="0" marL="0" rtl="0" algn="l">
              <a:lnSpc>
                <a:spcPct val="100000"/>
              </a:lnSpc>
              <a:spcBef>
                <a:spcPts val="0"/>
              </a:spcBef>
              <a:spcAft>
                <a:spcPts val="0"/>
              </a:spcAft>
              <a:buSzPts val="1400"/>
              <a:buNone/>
            </a:pPr>
            <a:r>
              <a:rPr lang="en" sz="1200"/>
              <a:t>MII HIRAYAMA</a:t>
            </a:r>
            <a:endParaRPr/>
          </a:p>
          <a:p>
            <a:pPr indent="0" lvl="0" marL="0" rtl="0" algn="l">
              <a:lnSpc>
                <a:spcPct val="100000"/>
              </a:lnSpc>
              <a:spcBef>
                <a:spcPts val="0"/>
              </a:spcBef>
              <a:spcAft>
                <a:spcPts val="0"/>
              </a:spcAft>
              <a:buSzPts val="1400"/>
              <a:buNone/>
            </a:pPr>
            <a:r>
              <a:rPr lang="en" sz="1200"/>
              <a:t>PARSHAN JAVANROOD</a:t>
            </a:r>
            <a:endParaRPr/>
          </a:p>
          <a:p>
            <a:pPr indent="0" lvl="0" marL="0" rtl="0" algn="l">
              <a:lnSpc>
                <a:spcPct val="100000"/>
              </a:lnSpc>
              <a:spcBef>
                <a:spcPts val="0"/>
              </a:spcBef>
              <a:spcAft>
                <a:spcPts val="0"/>
              </a:spcAft>
              <a:buSzPts val="1400"/>
              <a:buNone/>
            </a:pPr>
            <a:r>
              <a:rPr lang="en" sz="1200"/>
              <a:t>ARISARA SRISUTHISURIYA</a:t>
            </a:r>
            <a:endParaRPr/>
          </a:p>
        </p:txBody>
      </p:sp>
      <p:grpSp>
        <p:nvGrpSpPr>
          <p:cNvPr id="238" name="Google Shape;238;p1"/>
          <p:cNvGrpSpPr/>
          <p:nvPr/>
        </p:nvGrpSpPr>
        <p:grpSpPr>
          <a:xfrm>
            <a:off x="3602438" y="740823"/>
            <a:ext cx="6769539" cy="5309573"/>
            <a:chOff x="1659275" y="782600"/>
            <a:chExt cx="1760700" cy="1380975"/>
          </a:xfrm>
        </p:grpSpPr>
        <p:sp>
          <p:nvSpPr>
            <p:cNvPr id="239" name="Google Shape;239;p1"/>
            <p:cNvSpPr/>
            <p:nvPr/>
          </p:nvSpPr>
          <p:spPr>
            <a:xfrm>
              <a:off x="2611675" y="976200"/>
              <a:ext cx="114675" cy="127225"/>
            </a:xfrm>
            <a:custGeom>
              <a:rect b="b" l="l" r="r" t="t"/>
              <a:pathLst>
                <a:path extrusionOk="0" h="5089" w="4587">
                  <a:moveTo>
                    <a:pt x="0" y="1"/>
                  </a:moveTo>
                  <a:lnTo>
                    <a:pt x="0" y="5089"/>
                  </a:lnTo>
                  <a:lnTo>
                    <a:pt x="4587" y="5089"/>
                  </a:lnTo>
                  <a:lnTo>
                    <a:pt x="458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
            <p:cNvSpPr/>
            <p:nvPr/>
          </p:nvSpPr>
          <p:spPr>
            <a:xfrm>
              <a:off x="2621075" y="988750"/>
              <a:ext cx="94625" cy="49525"/>
            </a:xfrm>
            <a:custGeom>
              <a:rect b="b" l="l" r="r" t="t"/>
              <a:pathLst>
                <a:path extrusionOk="0" h="1981" w="3785">
                  <a:moveTo>
                    <a:pt x="477" y="0"/>
                  </a:moveTo>
                  <a:cubicBezTo>
                    <a:pt x="226" y="0"/>
                    <a:pt x="0" y="201"/>
                    <a:pt x="0" y="451"/>
                  </a:cubicBezTo>
                  <a:lnTo>
                    <a:pt x="0" y="1529"/>
                  </a:lnTo>
                  <a:cubicBezTo>
                    <a:pt x="0" y="1780"/>
                    <a:pt x="226" y="1980"/>
                    <a:pt x="477" y="1980"/>
                  </a:cubicBezTo>
                  <a:lnTo>
                    <a:pt x="3309" y="1980"/>
                  </a:lnTo>
                  <a:cubicBezTo>
                    <a:pt x="3584" y="1980"/>
                    <a:pt x="3785" y="1780"/>
                    <a:pt x="3785" y="1529"/>
                  </a:cubicBezTo>
                  <a:lnTo>
                    <a:pt x="3785" y="451"/>
                  </a:lnTo>
                  <a:cubicBezTo>
                    <a:pt x="3785" y="201"/>
                    <a:pt x="3584" y="0"/>
                    <a:pt x="33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1"/>
            <p:cNvSpPr/>
            <p:nvPr/>
          </p:nvSpPr>
          <p:spPr>
            <a:xfrm>
              <a:off x="2621075" y="1047025"/>
              <a:ext cx="94625" cy="49525"/>
            </a:xfrm>
            <a:custGeom>
              <a:rect b="b" l="l" r="r" t="t"/>
              <a:pathLst>
                <a:path extrusionOk="0" h="1981" w="3785">
                  <a:moveTo>
                    <a:pt x="477" y="0"/>
                  </a:moveTo>
                  <a:cubicBezTo>
                    <a:pt x="226" y="0"/>
                    <a:pt x="0" y="201"/>
                    <a:pt x="0" y="451"/>
                  </a:cubicBezTo>
                  <a:lnTo>
                    <a:pt x="0" y="1529"/>
                  </a:lnTo>
                  <a:cubicBezTo>
                    <a:pt x="0" y="1780"/>
                    <a:pt x="226" y="1980"/>
                    <a:pt x="477" y="1980"/>
                  </a:cubicBezTo>
                  <a:lnTo>
                    <a:pt x="3309" y="1980"/>
                  </a:lnTo>
                  <a:cubicBezTo>
                    <a:pt x="3584" y="1980"/>
                    <a:pt x="3785" y="1780"/>
                    <a:pt x="3785" y="1529"/>
                  </a:cubicBezTo>
                  <a:lnTo>
                    <a:pt x="3785" y="451"/>
                  </a:lnTo>
                  <a:cubicBezTo>
                    <a:pt x="3785" y="201"/>
                    <a:pt x="3584" y="0"/>
                    <a:pt x="33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
            <p:cNvSpPr/>
            <p:nvPr/>
          </p:nvSpPr>
          <p:spPr>
            <a:xfrm>
              <a:off x="2678100" y="909800"/>
              <a:ext cx="16925" cy="66425"/>
            </a:xfrm>
            <a:custGeom>
              <a:rect b="b" l="l" r="r" t="t"/>
              <a:pathLst>
                <a:path extrusionOk="0" h="2657" w="677">
                  <a:moveTo>
                    <a:pt x="401" y="0"/>
                  </a:moveTo>
                  <a:lnTo>
                    <a:pt x="401" y="1629"/>
                  </a:lnTo>
                  <a:lnTo>
                    <a:pt x="0" y="1629"/>
                  </a:lnTo>
                  <a:lnTo>
                    <a:pt x="0" y="2657"/>
                  </a:lnTo>
                  <a:lnTo>
                    <a:pt x="677" y="2657"/>
                  </a:lnTo>
                  <a:lnTo>
                    <a:pt x="677" y="251"/>
                  </a:lnTo>
                  <a:cubicBezTo>
                    <a:pt x="677" y="101"/>
                    <a:pt x="551" y="0"/>
                    <a:pt x="40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
            <p:cNvSpPr/>
            <p:nvPr/>
          </p:nvSpPr>
          <p:spPr>
            <a:xfrm>
              <a:off x="2340375" y="927350"/>
              <a:ext cx="114050" cy="175450"/>
            </a:xfrm>
            <a:custGeom>
              <a:rect b="b" l="l" r="r" t="t"/>
              <a:pathLst>
                <a:path extrusionOk="0" h="7018" w="4562">
                  <a:moveTo>
                    <a:pt x="0" y="0"/>
                  </a:moveTo>
                  <a:lnTo>
                    <a:pt x="0" y="7018"/>
                  </a:lnTo>
                  <a:lnTo>
                    <a:pt x="4562" y="7018"/>
                  </a:lnTo>
                  <a:lnTo>
                    <a:pt x="456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1"/>
            <p:cNvSpPr/>
            <p:nvPr/>
          </p:nvSpPr>
          <p:spPr>
            <a:xfrm>
              <a:off x="2349775" y="939875"/>
              <a:ext cx="94000" cy="49525"/>
            </a:xfrm>
            <a:custGeom>
              <a:rect b="b" l="l" r="r" t="t"/>
              <a:pathLst>
                <a:path extrusionOk="0" h="1981" w="3760">
                  <a:moveTo>
                    <a:pt x="451" y="0"/>
                  </a:moveTo>
                  <a:cubicBezTo>
                    <a:pt x="201" y="0"/>
                    <a:pt x="0" y="201"/>
                    <a:pt x="0" y="451"/>
                  </a:cubicBezTo>
                  <a:lnTo>
                    <a:pt x="0" y="1529"/>
                  </a:lnTo>
                  <a:cubicBezTo>
                    <a:pt x="0" y="1780"/>
                    <a:pt x="201" y="1980"/>
                    <a:pt x="451" y="1980"/>
                  </a:cubicBezTo>
                  <a:lnTo>
                    <a:pt x="3308" y="1980"/>
                  </a:lnTo>
                  <a:cubicBezTo>
                    <a:pt x="3559" y="1980"/>
                    <a:pt x="3760" y="1780"/>
                    <a:pt x="3760" y="1529"/>
                  </a:cubicBezTo>
                  <a:lnTo>
                    <a:pt x="3760" y="451"/>
                  </a:lnTo>
                  <a:cubicBezTo>
                    <a:pt x="3760" y="201"/>
                    <a:pt x="3559" y="0"/>
                    <a:pt x="3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1"/>
            <p:cNvSpPr/>
            <p:nvPr/>
          </p:nvSpPr>
          <p:spPr>
            <a:xfrm>
              <a:off x="2349775" y="998150"/>
              <a:ext cx="94000" cy="49525"/>
            </a:xfrm>
            <a:custGeom>
              <a:rect b="b" l="l" r="r" t="t"/>
              <a:pathLst>
                <a:path extrusionOk="0" h="1981" w="3760">
                  <a:moveTo>
                    <a:pt x="451" y="0"/>
                  </a:moveTo>
                  <a:cubicBezTo>
                    <a:pt x="201" y="0"/>
                    <a:pt x="0" y="201"/>
                    <a:pt x="0" y="451"/>
                  </a:cubicBezTo>
                  <a:lnTo>
                    <a:pt x="0" y="1529"/>
                  </a:lnTo>
                  <a:cubicBezTo>
                    <a:pt x="0" y="1780"/>
                    <a:pt x="201" y="1980"/>
                    <a:pt x="451" y="1980"/>
                  </a:cubicBezTo>
                  <a:lnTo>
                    <a:pt x="3308" y="1980"/>
                  </a:lnTo>
                  <a:cubicBezTo>
                    <a:pt x="3559" y="1980"/>
                    <a:pt x="3760" y="1780"/>
                    <a:pt x="3760" y="1529"/>
                  </a:cubicBezTo>
                  <a:lnTo>
                    <a:pt x="3760" y="451"/>
                  </a:lnTo>
                  <a:cubicBezTo>
                    <a:pt x="3760" y="201"/>
                    <a:pt x="3559" y="0"/>
                    <a:pt x="3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1"/>
            <p:cNvSpPr/>
            <p:nvPr/>
          </p:nvSpPr>
          <p:spPr>
            <a:xfrm>
              <a:off x="2349775" y="1056425"/>
              <a:ext cx="94000" cy="49500"/>
            </a:xfrm>
            <a:custGeom>
              <a:rect b="b" l="l" r="r" t="t"/>
              <a:pathLst>
                <a:path extrusionOk="0" h="1980" w="3760">
                  <a:moveTo>
                    <a:pt x="451" y="0"/>
                  </a:moveTo>
                  <a:cubicBezTo>
                    <a:pt x="201" y="0"/>
                    <a:pt x="0" y="201"/>
                    <a:pt x="0" y="451"/>
                  </a:cubicBezTo>
                  <a:lnTo>
                    <a:pt x="0" y="1529"/>
                  </a:lnTo>
                  <a:cubicBezTo>
                    <a:pt x="0" y="1779"/>
                    <a:pt x="201" y="1980"/>
                    <a:pt x="451" y="1980"/>
                  </a:cubicBezTo>
                  <a:lnTo>
                    <a:pt x="3308" y="1980"/>
                  </a:lnTo>
                  <a:cubicBezTo>
                    <a:pt x="3559" y="1980"/>
                    <a:pt x="3760" y="1779"/>
                    <a:pt x="3760" y="1529"/>
                  </a:cubicBezTo>
                  <a:lnTo>
                    <a:pt x="3760" y="451"/>
                  </a:lnTo>
                  <a:cubicBezTo>
                    <a:pt x="3760" y="201"/>
                    <a:pt x="3559" y="0"/>
                    <a:pt x="3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
            <p:cNvSpPr/>
            <p:nvPr/>
          </p:nvSpPr>
          <p:spPr>
            <a:xfrm>
              <a:off x="2362925" y="815800"/>
              <a:ext cx="10675" cy="112825"/>
            </a:xfrm>
            <a:custGeom>
              <a:rect b="b" l="l" r="r" t="t"/>
              <a:pathLst>
                <a:path extrusionOk="0" h="4513" w="427">
                  <a:moveTo>
                    <a:pt x="301" y="1"/>
                  </a:moveTo>
                  <a:lnTo>
                    <a:pt x="301" y="3861"/>
                  </a:lnTo>
                  <a:lnTo>
                    <a:pt x="176" y="3861"/>
                  </a:lnTo>
                  <a:lnTo>
                    <a:pt x="176" y="2858"/>
                  </a:lnTo>
                  <a:cubicBezTo>
                    <a:pt x="76" y="2858"/>
                    <a:pt x="0" y="2933"/>
                    <a:pt x="0" y="3008"/>
                  </a:cubicBezTo>
                  <a:lnTo>
                    <a:pt x="0" y="4512"/>
                  </a:lnTo>
                  <a:lnTo>
                    <a:pt x="427" y="4512"/>
                  </a:lnTo>
                  <a:lnTo>
                    <a:pt x="427" y="3861"/>
                  </a:lnTo>
                  <a:lnTo>
                    <a:pt x="351" y="3861"/>
                  </a:lnTo>
                  <a:lnTo>
                    <a:pt x="35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
            <p:cNvSpPr/>
            <p:nvPr/>
          </p:nvSpPr>
          <p:spPr>
            <a:xfrm>
              <a:off x="2269575" y="1107800"/>
              <a:ext cx="159800" cy="91275"/>
            </a:xfrm>
            <a:custGeom>
              <a:rect b="b" l="l" r="r" t="t"/>
              <a:pathLst>
                <a:path extrusionOk="0" h="3651" w="6392">
                  <a:moveTo>
                    <a:pt x="2932" y="0"/>
                  </a:moveTo>
                  <a:lnTo>
                    <a:pt x="125" y="3058"/>
                  </a:lnTo>
                  <a:cubicBezTo>
                    <a:pt x="0" y="3208"/>
                    <a:pt x="0" y="3434"/>
                    <a:pt x="151" y="3559"/>
                  </a:cubicBezTo>
                  <a:cubicBezTo>
                    <a:pt x="226" y="3609"/>
                    <a:pt x="301" y="3634"/>
                    <a:pt x="376" y="3634"/>
                  </a:cubicBezTo>
                  <a:cubicBezTo>
                    <a:pt x="476" y="3634"/>
                    <a:pt x="577" y="3609"/>
                    <a:pt x="627" y="3534"/>
                  </a:cubicBezTo>
                  <a:lnTo>
                    <a:pt x="3208" y="727"/>
                  </a:lnTo>
                  <a:lnTo>
                    <a:pt x="5765" y="3534"/>
                  </a:lnTo>
                  <a:cubicBezTo>
                    <a:pt x="5830" y="3613"/>
                    <a:pt x="5923" y="3650"/>
                    <a:pt x="6015" y="3650"/>
                  </a:cubicBezTo>
                  <a:cubicBezTo>
                    <a:pt x="6098" y="3650"/>
                    <a:pt x="6181" y="3619"/>
                    <a:pt x="6241" y="3559"/>
                  </a:cubicBezTo>
                  <a:cubicBezTo>
                    <a:pt x="6391" y="3434"/>
                    <a:pt x="6391" y="3208"/>
                    <a:pt x="6266" y="3058"/>
                  </a:cubicBezTo>
                  <a:lnTo>
                    <a:pt x="345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
            <p:cNvSpPr/>
            <p:nvPr/>
          </p:nvSpPr>
          <p:spPr>
            <a:xfrm>
              <a:off x="2275825" y="1116575"/>
              <a:ext cx="147275" cy="81775"/>
            </a:xfrm>
            <a:custGeom>
              <a:rect b="b" l="l" r="r" t="t"/>
              <a:pathLst>
                <a:path extrusionOk="0" h="3271" w="5891">
                  <a:moveTo>
                    <a:pt x="2858" y="0"/>
                  </a:moveTo>
                  <a:lnTo>
                    <a:pt x="51" y="3058"/>
                  </a:lnTo>
                  <a:cubicBezTo>
                    <a:pt x="1" y="3108"/>
                    <a:pt x="1" y="3183"/>
                    <a:pt x="51" y="3233"/>
                  </a:cubicBezTo>
                  <a:cubicBezTo>
                    <a:pt x="76" y="3258"/>
                    <a:pt x="101" y="3258"/>
                    <a:pt x="126" y="3258"/>
                  </a:cubicBezTo>
                  <a:cubicBezTo>
                    <a:pt x="176" y="3258"/>
                    <a:pt x="201" y="3258"/>
                    <a:pt x="226" y="3233"/>
                  </a:cubicBezTo>
                  <a:lnTo>
                    <a:pt x="2958" y="251"/>
                  </a:lnTo>
                  <a:lnTo>
                    <a:pt x="5690" y="3233"/>
                  </a:lnTo>
                  <a:cubicBezTo>
                    <a:pt x="5703" y="3258"/>
                    <a:pt x="5728" y="3271"/>
                    <a:pt x="5756" y="3271"/>
                  </a:cubicBezTo>
                  <a:cubicBezTo>
                    <a:pt x="5784" y="3271"/>
                    <a:pt x="5815" y="3258"/>
                    <a:pt x="5840" y="3233"/>
                  </a:cubicBezTo>
                  <a:cubicBezTo>
                    <a:pt x="5891" y="3183"/>
                    <a:pt x="5891" y="3108"/>
                    <a:pt x="5840" y="3058"/>
                  </a:cubicBezTo>
                  <a:lnTo>
                    <a:pt x="303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
            <p:cNvSpPr/>
            <p:nvPr/>
          </p:nvSpPr>
          <p:spPr>
            <a:xfrm>
              <a:off x="2256405" y="1144750"/>
              <a:ext cx="48275" cy="103425"/>
            </a:xfrm>
            <a:custGeom>
              <a:rect b="b" l="l" r="r" t="t"/>
              <a:pathLst>
                <a:path extrusionOk="0" h="4137" w="1931">
                  <a:moveTo>
                    <a:pt x="953" y="1"/>
                  </a:moveTo>
                  <a:cubicBezTo>
                    <a:pt x="427" y="1"/>
                    <a:pt x="1" y="427"/>
                    <a:pt x="1" y="953"/>
                  </a:cubicBezTo>
                  <a:lnTo>
                    <a:pt x="1" y="3184"/>
                  </a:lnTo>
                  <a:cubicBezTo>
                    <a:pt x="1" y="3710"/>
                    <a:pt x="427" y="4136"/>
                    <a:pt x="953" y="4136"/>
                  </a:cubicBezTo>
                  <a:cubicBezTo>
                    <a:pt x="1479" y="4136"/>
                    <a:pt x="1931" y="3710"/>
                    <a:pt x="1931" y="3184"/>
                  </a:cubicBezTo>
                  <a:lnTo>
                    <a:pt x="1931" y="953"/>
                  </a:lnTo>
                  <a:cubicBezTo>
                    <a:pt x="1931" y="427"/>
                    <a:pt x="1479" y="1"/>
                    <a:pt x="95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
            <p:cNvSpPr/>
            <p:nvPr/>
          </p:nvSpPr>
          <p:spPr>
            <a:xfrm>
              <a:off x="2398630" y="1144750"/>
              <a:ext cx="48275" cy="103425"/>
            </a:xfrm>
            <a:custGeom>
              <a:rect b="b" l="l" r="r" t="t"/>
              <a:pathLst>
                <a:path extrusionOk="0" h="4137" w="1931">
                  <a:moveTo>
                    <a:pt x="953" y="1"/>
                  </a:moveTo>
                  <a:cubicBezTo>
                    <a:pt x="427" y="1"/>
                    <a:pt x="1" y="427"/>
                    <a:pt x="1" y="953"/>
                  </a:cubicBezTo>
                  <a:lnTo>
                    <a:pt x="1" y="3184"/>
                  </a:lnTo>
                  <a:cubicBezTo>
                    <a:pt x="1" y="3710"/>
                    <a:pt x="427" y="4136"/>
                    <a:pt x="953" y="4136"/>
                  </a:cubicBezTo>
                  <a:cubicBezTo>
                    <a:pt x="1505" y="4136"/>
                    <a:pt x="1931" y="3710"/>
                    <a:pt x="1931" y="3184"/>
                  </a:cubicBezTo>
                  <a:lnTo>
                    <a:pt x="1931" y="953"/>
                  </a:lnTo>
                  <a:cubicBezTo>
                    <a:pt x="1931" y="427"/>
                    <a:pt x="1505" y="1"/>
                    <a:pt x="95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1"/>
            <p:cNvSpPr/>
            <p:nvPr/>
          </p:nvSpPr>
          <p:spPr>
            <a:xfrm>
              <a:off x="2400525" y="1152275"/>
              <a:ext cx="43250" cy="94025"/>
            </a:xfrm>
            <a:custGeom>
              <a:rect b="b" l="l" r="r" t="t"/>
              <a:pathLst>
                <a:path extrusionOk="0" h="3761" w="1730">
                  <a:moveTo>
                    <a:pt x="1429" y="1"/>
                  </a:moveTo>
                  <a:lnTo>
                    <a:pt x="1429" y="1"/>
                  </a:lnTo>
                  <a:cubicBezTo>
                    <a:pt x="1479" y="76"/>
                    <a:pt x="1479" y="176"/>
                    <a:pt x="1479" y="276"/>
                  </a:cubicBezTo>
                  <a:lnTo>
                    <a:pt x="1479" y="2507"/>
                  </a:lnTo>
                  <a:cubicBezTo>
                    <a:pt x="1479" y="3008"/>
                    <a:pt x="1078" y="3409"/>
                    <a:pt x="602" y="3409"/>
                  </a:cubicBezTo>
                  <a:cubicBezTo>
                    <a:pt x="351" y="3409"/>
                    <a:pt x="151" y="3309"/>
                    <a:pt x="0" y="3159"/>
                  </a:cubicBezTo>
                  <a:lnTo>
                    <a:pt x="0" y="3159"/>
                  </a:lnTo>
                  <a:cubicBezTo>
                    <a:pt x="126" y="3509"/>
                    <a:pt x="451" y="3760"/>
                    <a:pt x="827" y="3760"/>
                  </a:cubicBezTo>
                  <a:cubicBezTo>
                    <a:pt x="1329" y="3760"/>
                    <a:pt x="1730" y="3359"/>
                    <a:pt x="1730" y="2883"/>
                  </a:cubicBezTo>
                  <a:lnTo>
                    <a:pt x="1730" y="652"/>
                  </a:lnTo>
                  <a:cubicBezTo>
                    <a:pt x="1730" y="402"/>
                    <a:pt x="1629" y="151"/>
                    <a:pt x="1429"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1"/>
            <p:cNvSpPr/>
            <p:nvPr/>
          </p:nvSpPr>
          <p:spPr>
            <a:xfrm>
              <a:off x="2256400" y="1152275"/>
              <a:ext cx="43275" cy="94025"/>
            </a:xfrm>
            <a:custGeom>
              <a:rect b="b" l="l" r="r" t="t"/>
              <a:pathLst>
                <a:path extrusionOk="0" h="3761" w="1731">
                  <a:moveTo>
                    <a:pt x="277" y="1"/>
                  </a:moveTo>
                  <a:lnTo>
                    <a:pt x="277" y="1"/>
                  </a:lnTo>
                  <a:cubicBezTo>
                    <a:pt x="101" y="151"/>
                    <a:pt x="1" y="402"/>
                    <a:pt x="1" y="652"/>
                  </a:cubicBezTo>
                  <a:lnTo>
                    <a:pt x="1" y="2883"/>
                  </a:lnTo>
                  <a:cubicBezTo>
                    <a:pt x="1" y="3359"/>
                    <a:pt x="402" y="3760"/>
                    <a:pt x="878" y="3760"/>
                  </a:cubicBezTo>
                  <a:cubicBezTo>
                    <a:pt x="1279" y="3760"/>
                    <a:pt x="1605" y="3509"/>
                    <a:pt x="1730" y="3159"/>
                  </a:cubicBezTo>
                  <a:lnTo>
                    <a:pt x="1730" y="3159"/>
                  </a:lnTo>
                  <a:cubicBezTo>
                    <a:pt x="1580" y="3309"/>
                    <a:pt x="1354" y="3409"/>
                    <a:pt x="1129" y="3409"/>
                  </a:cubicBezTo>
                  <a:cubicBezTo>
                    <a:pt x="627" y="3409"/>
                    <a:pt x="226" y="3008"/>
                    <a:pt x="226" y="2507"/>
                  </a:cubicBezTo>
                  <a:lnTo>
                    <a:pt x="226" y="276"/>
                  </a:lnTo>
                  <a:cubicBezTo>
                    <a:pt x="226" y="176"/>
                    <a:pt x="251" y="76"/>
                    <a:pt x="277"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
            <p:cNvSpPr/>
            <p:nvPr/>
          </p:nvSpPr>
          <p:spPr>
            <a:xfrm>
              <a:off x="2283975" y="1199900"/>
              <a:ext cx="52025" cy="23200"/>
            </a:xfrm>
            <a:custGeom>
              <a:rect b="b" l="l" r="r" t="t"/>
              <a:pathLst>
                <a:path extrusionOk="0" h="928" w="2081">
                  <a:moveTo>
                    <a:pt x="452" y="0"/>
                  </a:moveTo>
                  <a:cubicBezTo>
                    <a:pt x="201" y="0"/>
                    <a:pt x="1" y="201"/>
                    <a:pt x="1" y="452"/>
                  </a:cubicBezTo>
                  <a:cubicBezTo>
                    <a:pt x="1" y="702"/>
                    <a:pt x="201" y="928"/>
                    <a:pt x="452" y="928"/>
                  </a:cubicBezTo>
                  <a:lnTo>
                    <a:pt x="2081" y="928"/>
                  </a:lnTo>
                  <a:lnTo>
                    <a:pt x="2081" y="0"/>
                  </a:ln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
            <p:cNvSpPr/>
            <p:nvPr/>
          </p:nvSpPr>
          <p:spPr>
            <a:xfrm>
              <a:off x="2371075" y="1199900"/>
              <a:ext cx="52650" cy="23200"/>
            </a:xfrm>
            <a:custGeom>
              <a:rect b="b" l="l" r="r" t="t"/>
              <a:pathLst>
                <a:path extrusionOk="0" h="928" w="2106">
                  <a:moveTo>
                    <a:pt x="0" y="0"/>
                  </a:moveTo>
                  <a:lnTo>
                    <a:pt x="0" y="928"/>
                  </a:lnTo>
                  <a:lnTo>
                    <a:pt x="1654" y="928"/>
                  </a:lnTo>
                  <a:cubicBezTo>
                    <a:pt x="1905" y="928"/>
                    <a:pt x="2106" y="702"/>
                    <a:pt x="2106" y="452"/>
                  </a:cubicBezTo>
                  <a:cubicBezTo>
                    <a:pt x="2106" y="201"/>
                    <a:pt x="1905" y="0"/>
                    <a:pt x="1654"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1"/>
            <p:cNvSpPr/>
            <p:nvPr/>
          </p:nvSpPr>
          <p:spPr>
            <a:xfrm>
              <a:off x="2283975" y="1213675"/>
              <a:ext cx="52025" cy="9425"/>
            </a:xfrm>
            <a:custGeom>
              <a:rect b="b" l="l" r="r" t="t"/>
              <a:pathLst>
                <a:path extrusionOk="0" h="377" w="2081">
                  <a:moveTo>
                    <a:pt x="1" y="1"/>
                  </a:moveTo>
                  <a:cubicBezTo>
                    <a:pt x="51" y="201"/>
                    <a:pt x="226" y="377"/>
                    <a:pt x="452" y="377"/>
                  </a:cubicBezTo>
                  <a:lnTo>
                    <a:pt x="2081" y="377"/>
                  </a:lnTo>
                  <a:lnTo>
                    <a:pt x="208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
            <p:cNvSpPr/>
            <p:nvPr/>
          </p:nvSpPr>
          <p:spPr>
            <a:xfrm>
              <a:off x="2371075" y="1213675"/>
              <a:ext cx="52650" cy="9425"/>
            </a:xfrm>
            <a:custGeom>
              <a:rect b="b" l="l" r="r" t="t"/>
              <a:pathLst>
                <a:path extrusionOk="0" h="377" w="2106">
                  <a:moveTo>
                    <a:pt x="0" y="1"/>
                  </a:moveTo>
                  <a:lnTo>
                    <a:pt x="0" y="377"/>
                  </a:lnTo>
                  <a:lnTo>
                    <a:pt x="1654" y="377"/>
                  </a:lnTo>
                  <a:cubicBezTo>
                    <a:pt x="1855" y="377"/>
                    <a:pt x="2055" y="201"/>
                    <a:pt x="210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
            <p:cNvSpPr/>
            <p:nvPr/>
          </p:nvSpPr>
          <p:spPr>
            <a:xfrm>
              <a:off x="2529600" y="1212425"/>
              <a:ext cx="191750" cy="169825"/>
            </a:xfrm>
            <a:custGeom>
              <a:rect b="b" l="l" r="r" t="t"/>
              <a:pathLst>
                <a:path extrusionOk="0" h="6793" w="7670">
                  <a:moveTo>
                    <a:pt x="7243" y="1"/>
                  </a:moveTo>
                  <a:lnTo>
                    <a:pt x="5664" y="4211"/>
                  </a:lnTo>
                  <a:lnTo>
                    <a:pt x="0" y="6367"/>
                  </a:lnTo>
                  <a:lnTo>
                    <a:pt x="176" y="6793"/>
                  </a:lnTo>
                  <a:lnTo>
                    <a:pt x="6015" y="4562"/>
                  </a:lnTo>
                  <a:lnTo>
                    <a:pt x="7669" y="176"/>
                  </a:lnTo>
                  <a:lnTo>
                    <a:pt x="7243"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
            <p:cNvSpPr/>
            <p:nvPr/>
          </p:nvSpPr>
          <p:spPr>
            <a:xfrm>
              <a:off x="2671200" y="1319575"/>
              <a:ext cx="748775" cy="844000"/>
            </a:xfrm>
            <a:custGeom>
              <a:rect b="b" l="l" r="r" t="t"/>
              <a:pathLst>
                <a:path extrusionOk="0" h="33760" w="29951">
                  <a:moveTo>
                    <a:pt x="351" y="0"/>
                  </a:moveTo>
                  <a:lnTo>
                    <a:pt x="0" y="301"/>
                  </a:lnTo>
                  <a:lnTo>
                    <a:pt x="29600" y="33760"/>
                  </a:lnTo>
                  <a:lnTo>
                    <a:pt x="29950" y="33434"/>
                  </a:lnTo>
                  <a:lnTo>
                    <a:pt x="35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
            <p:cNvSpPr/>
            <p:nvPr/>
          </p:nvSpPr>
          <p:spPr>
            <a:xfrm>
              <a:off x="2343500" y="1212425"/>
              <a:ext cx="191750" cy="169825"/>
            </a:xfrm>
            <a:custGeom>
              <a:rect b="b" l="l" r="r" t="t"/>
              <a:pathLst>
                <a:path extrusionOk="0" h="6793" w="7670">
                  <a:moveTo>
                    <a:pt x="452" y="1"/>
                  </a:moveTo>
                  <a:lnTo>
                    <a:pt x="1" y="176"/>
                  </a:lnTo>
                  <a:lnTo>
                    <a:pt x="1655" y="4562"/>
                  </a:lnTo>
                  <a:lnTo>
                    <a:pt x="7519" y="6793"/>
                  </a:lnTo>
                  <a:lnTo>
                    <a:pt x="7670" y="6367"/>
                  </a:lnTo>
                  <a:lnTo>
                    <a:pt x="2031" y="4211"/>
                  </a:lnTo>
                  <a:lnTo>
                    <a:pt x="45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1"/>
            <p:cNvSpPr/>
            <p:nvPr/>
          </p:nvSpPr>
          <p:spPr>
            <a:xfrm>
              <a:off x="1659275" y="1319575"/>
              <a:ext cx="734375" cy="825225"/>
            </a:xfrm>
            <a:custGeom>
              <a:rect b="b" l="l" r="r" t="t"/>
              <a:pathLst>
                <a:path extrusionOk="0" h="33009" w="29375">
                  <a:moveTo>
                    <a:pt x="29024" y="0"/>
                  </a:moveTo>
                  <a:lnTo>
                    <a:pt x="1" y="32707"/>
                  </a:lnTo>
                  <a:lnTo>
                    <a:pt x="352" y="33008"/>
                  </a:lnTo>
                  <a:lnTo>
                    <a:pt x="29375" y="301"/>
                  </a:lnTo>
                  <a:lnTo>
                    <a:pt x="2902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1"/>
            <p:cNvSpPr/>
            <p:nvPr/>
          </p:nvSpPr>
          <p:spPr>
            <a:xfrm>
              <a:off x="2327830" y="1144750"/>
              <a:ext cx="47650" cy="103425"/>
            </a:xfrm>
            <a:custGeom>
              <a:rect b="b" l="l" r="r" t="t"/>
              <a:pathLst>
                <a:path extrusionOk="0" h="4137" w="1906">
                  <a:moveTo>
                    <a:pt x="953" y="1"/>
                  </a:moveTo>
                  <a:cubicBezTo>
                    <a:pt x="427" y="1"/>
                    <a:pt x="1" y="427"/>
                    <a:pt x="1" y="953"/>
                  </a:cubicBezTo>
                  <a:lnTo>
                    <a:pt x="1" y="3184"/>
                  </a:lnTo>
                  <a:cubicBezTo>
                    <a:pt x="1" y="3710"/>
                    <a:pt x="427" y="4136"/>
                    <a:pt x="953" y="4136"/>
                  </a:cubicBezTo>
                  <a:cubicBezTo>
                    <a:pt x="1480" y="4136"/>
                    <a:pt x="1906" y="3710"/>
                    <a:pt x="1906" y="3184"/>
                  </a:cubicBezTo>
                  <a:lnTo>
                    <a:pt x="1906" y="953"/>
                  </a:lnTo>
                  <a:cubicBezTo>
                    <a:pt x="1906" y="427"/>
                    <a:pt x="1480" y="1"/>
                    <a:pt x="95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1"/>
            <p:cNvSpPr/>
            <p:nvPr/>
          </p:nvSpPr>
          <p:spPr>
            <a:xfrm>
              <a:off x="2327825" y="1152275"/>
              <a:ext cx="43275" cy="94025"/>
            </a:xfrm>
            <a:custGeom>
              <a:rect b="b" l="l" r="r" t="t"/>
              <a:pathLst>
                <a:path extrusionOk="0" h="3761" w="1731">
                  <a:moveTo>
                    <a:pt x="302" y="1"/>
                  </a:moveTo>
                  <a:cubicBezTo>
                    <a:pt x="101" y="151"/>
                    <a:pt x="1" y="402"/>
                    <a:pt x="1" y="652"/>
                  </a:cubicBezTo>
                  <a:lnTo>
                    <a:pt x="1" y="2883"/>
                  </a:lnTo>
                  <a:cubicBezTo>
                    <a:pt x="1" y="3359"/>
                    <a:pt x="402" y="3760"/>
                    <a:pt x="903" y="3760"/>
                  </a:cubicBezTo>
                  <a:cubicBezTo>
                    <a:pt x="1279" y="3760"/>
                    <a:pt x="1605" y="3509"/>
                    <a:pt x="1730" y="3159"/>
                  </a:cubicBezTo>
                  <a:lnTo>
                    <a:pt x="1730" y="3159"/>
                  </a:lnTo>
                  <a:cubicBezTo>
                    <a:pt x="1580" y="3309"/>
                    <a:pt x="1354" y="3409"/>
                    <a:pt x="1129" y="3409"/>
                  </a:cubicBezTo>
                  <a:cubicBezTo>
                    <a:pt x="653" y="3409"/>
                    <a:pt x="252" y="3008"/>
                    <a:pt x="252" y="2507"/>
                  </a:cubicBezTo>
                  <a:lnTo>
                    <a:pt x="252" y="276"/>
                  </a:lnTo>
                  <a:cubicBezTo>
                    <a:pt x="252" y="176"/>
                    <a:pt x="252" y="76"/>
                    <a:pt x="302"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
            <p:cNvSpPr/>
            <p:nvPr/>
          </p:nvSpPr>
          <p:spPr>
            <a:xfrm>
              <a:off x="2337225" y="1149150"/>
              <a:ext cx="25725" cy="19450"/>
            </a:xfrm>
            <a:custGeom>
              <a:rect b="b" l="l" r="r" t="t"/>
              <a:pathLst>
                <a:path extrusionOk="0" h="778" w="1029">
                  <a:moveTo>
                    <a:pt x="527" y="0"/>
                  </a:moveTo>
                  <a:cubicBezTo>
                    <a:pt x="252" y="0"/>
                    <a:pt x="1" y="176"/>
                    <a:pt x="1" y="401"/>
                  </a:cubicBezTo>
                  <a:cubicBezTo>
                    <a:pt x="1" y="602"/>
                    <a:pt x="252" y="777"/>
                    <a:pt x="527" y="777"/>
                  </a:cubicBezTo>
                  <a:cubicBezTo>
                    <a:pt x="803" y="777"/>
                    <a:pt x="1028" y="602"/>
                    <a:pt x="1028" y="401"/>
                  </a:cubicBezTo>
                  <a:cubicBezTo>
                    <a:pt x="1028" y="176"/>
                    <a:pt x="803" y="0"/>
                    <a:pt x="527" y="0"/>
                  </a:cubicBezTo>
                  <a:close/>
                </a:path>
              </a:pathLst>
            </a:custGeom>
            <a:solidFill>
              <a:srgbClr val="FFFEF8">
                <a:alpha val="1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
            <p:cNvSpPr/>
            <p:nvPr/>
          </p:nvSpPr>
          <p:spPr>
            <a:xfrm>
              <a:off x="2408675" y="1149150"/>
              <a:ext cx="25700" cy="19450"/>
            </a:xfrm>
            <a:custGeom>
              <a:rect b="b" l="l" r="r" t="t"/>
              <a:pathLst>
                <a:path extrusionOk="0" h="778" w="1028">
                  <a:moveTo>
                    <a:pt x="501" y="0"/>
                  </a:moveTo>
                  <a:cubicBezTo>
                    <a:pt x="226" y="0"/>
                    <a:pt x="0" y="176"/>
                    <a:pt x="0" y="401"/>
                  </a:cubicBezTo>
                  <a:cubicBezTo>
                    <a:pt x="0" y="602"/>
                    <a:pt x="226" y="777"/>
                    <a:pt x="501" y="777"/>
                  </a:cubicBezTo>
                  <a:cubicBezTo>
                    <a:pt x="802" y="777"/>
                    <a:pt x="1028" y="602"/>
                    <a:pt x="1028" y="401"/>
                  </a:cubicBezTo>
                  <a:cubicBezTo>
                    <a:pt x="1028" y="176"/>
                    <a:pt x="802" y="0"/>
                    <a:pt x="501" y="0"/>
                  </a:cubicBezTo>
                  <a:close/>
                </a:path>
              </a:pathLst>
            </a:custGeom>
            <a:solidFill>
              <a:srgbClr val="FFFEF8">
                <a:alpha val="1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1"/>
            <p:cNvSpPr/>
            <p:nvPr/>
          </p:nvSpPr>
          <p:spPr>
            <a:xfrm>
              <a:off x="2266425" y="1149150"/>
              <a:ext cx="25725" cy="19450"/>
            </a:xfrm>
            <a:custGeom>
              <a:rect b="b" l="l" r="r" t="t"/>
              <a:pathLst>
                <a:path extrusionOk="0" h="778" w="1029">
                  <a:moveTo>
                    <a:pt x="502" y="0"/>
                  </a:moveTo>
                  <a:cubicBezTo>
                    <a:pt x="226" y="0"/>
                    <a:pt x="1" y="176"/>
                    <a:pt x="1" y="401"/>
                  </a:cubicBezTo>
                  <a:cubicBezTo>
                    <a:pt x="1" y="602"/>
                    <a:pt x="226" y="777"/>
                    <a:pt x="502" y="777"/>
                  </a:cubicBezTo>
                  <a:cubicBezTo>
                    <a:pt x="803" y="777"/>
                    <a:pt x="1028" y="602"/>
                    <a:pt x="1028" y="401"/>
                  </a:cubicBezTo>
                  <a:cubicBezTo>
                    <a:pt x="1028" y="176"/>
                    <a:pt x="803" y="0"/>
                    <a:pt x="502" y="0"/>
                  </a:cubicBezTo>
                  <a:close/>
                </a:path>
              </a:pathLst>
            </a:custGeom>
            <a:solidFill>
              <a:srgbClr val="FFFEF8">
                <a:alpha val="1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
            <p:cNvSpPr/>
            <p:nvPr/>
          </p:nvSpPr>
          <p:spPr>
            <a:xfrm>
              <a:off x="2635475" y="1107800"/>
              <a:ext cx="159800" cy="91275"/>
            </a:xfrm>
            <a:custGeom>
              <a:rect b="b" l="l" r="r" t="t"/>
              <a:pathLst>
                <a:path extrusionOk="0" h="3651" w="6392">
                  <a:moveTo>
                    <a:pt x="2933" y="0"/>
                  </a:moveTo>
                  <a:lnTo>
                    <a:pt x="126" y="3058"/>
                  </a:lnTo>
                  <a:cubicBezTo>
                    <a:pt x="1" y="3208"/>
                    <a:pt x="1" y="3434"/>
                    <a:pt x="151" y="3559"/>
                  </a:cubicBezTo>
                  <a:cubicBezTo>
                    <a:pt x="211" y="3619"/>
                    <a:pt x="294" y="3650"/>
                    <a:pt x="377" y="3650"/>
                  </a:cubicBezTo>
                  <a:cubicBezTo>
                    <a:pt x="469" y="3650"/>
                    <a:pt x="562" y="3613"/>
                    <a:pt x="627" y="3534"/>
                  </a:cubicBezTo>
                  <a:lnTo>
                    <a:pt x="3184" y="727"/>
                  </a:lnTo>
                  <a:lnTo>
                    <a:pt x="5765" y="3534"/>
                  </a:lnTo>
                  <a:cubicBezTo>
                    <a:pt x="5815" y="3609"/>
                    <a:pt x="5916" y="3634"/>
                    <a:pt x="6016" y="3634"/>
                  </a:cubicBezTo>
                  <a:cubicBezTo>
                    <a:pt x="6091" y="3634"/>
                    <a:pt x="6191" y="3609"/>
                    <a:pt x="6241" y="3559"/>
                  </a:cubicBezTo>
                  <a:cubicBezTo>
                    <a:pt x="6392" y="3434"/>
                    <a:pt x="6392" y="3208"/>
                    <a:pt x="6266" y="3058"/>
                  </a:cubicBezTo>
                  <a:lnTo>
                    <a:pt x="345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
            <p:cNvSpPr/>
            <p:nvPr/>
          </p:nvSpPr>
          <p:spPr>
            <a:xfrm>
              <a:off x="2641750" y="1116575"/>
              <a:ext cx="147275" cy="81775"/>
            </a:xfrm>
            <a:custGeom>
              <a:rect b="b" l="l" r="r" t="t"/>
              <a:pathLst>
                <a:path extrusionOk="0" h="3271" w="5891">
                  <a:moveTo>
                    <a:pt x="2858" y="0"/>
                  </a:moveTo>
                  <a:lnTo>
                    <a:pt x="51" y="3058"/>
                  </a:lnTo>
                  <a:cubicBezTo>
                    <a:pt x="0" y="3108"/>
                    <a:pt x="0" y="3183"/>
                    <a:pt x="51" y="3233"/>
                  </a:cubicBezTo>
                  <a:cubicBezTo>
                    <a:pt x="76" y="3258"/>
                    <a:pt x="101" y="3258"/>
                    <a:pt x="126" y="3258"/>
                  </a:cubicBezTo>
                  <a:cubicBezTo>
                    <a:pt x="151" y="3258"/>
                    <a:pt x="201" y="3258"/>
                    <a:pt x="201" y="3233"/>
                  </a:cubicBezTo>
                  <a:lnTo>
                    <a:pt x="2933" y="251"/>
                  </a:lnTo>
                  <a:lnTo>
                    <a:pt x="5665" y="3233"/>
                  </a:lnTo>
                  <a:cubicBezTo>
                    <a:pt x="5690" y="3258"/>
                    <a:pt x="5721" y="3271"/>
                    <a:pt x="5752" y="3271"/>
                  </a:cubicBezTo>
                  <a:cubicBezTo>
                    <a:pt x="5784" y="3271"/>
                    <a:pt x="5815" y="3258"/>
                    <a:pt x="5840" y="3233"/>
                  </a:cubicBezTo>
                  <a:cubicBezTo>
                    <a:pt x="5890" y="3183"/>
                    <a:pt x="5890" y="3108"/>
                    <a:pt x="5840" y="3058"/>
                  </a:cubicBezTo>
                  <a:lnTo>
                    <a:pt x="303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
            <p:cNvSpPr/>
            <p:nvPr/>
          </p:nvSpPr>
          <p:spPr>
            <a:xfrm>
              <a:off x="2622330" y="1144750"/>
              <a:ext cx="47650" cy="103425"/>
            </a:xfrm>
            <a:custGeom>
              <a:rect b="b" l="l" r="r" t="t"/>
              <a:pathLst>
                <a:path extrusionOk="0" h="4137" w="1906">
                  <a:moveTo>
                    <a:pt x="953" y="1"/>
                  </a:moveTo>
                  <a:cubicBezTo>
                    <a:pt x="426" y="1"/>
                    <a:pt x="0" y="427"/>
                    <a:pt x="0" y="953"/>
                  </a:cubicBezTo>
                  <a:lnTo>
                    <a:pt x="0" y="3184"/>
                  </a:lnTo>
                  <a:cubicBezTo>
                    <a:pt x="0" y="3710"/>
                    <a:pt x="426" y="4136"/>
                    <a:pt x="953" y="4136"/>
                  </a:cubicBezTo>
                  <a:cubicBezTo>
                    <a:pt x="1479" y="4136"/>
                    <a:pt x="1905" y="3710"/>
                    <a:pt x="1905" y="3184"/>
                  </a:cubicBezTo>
                  <a:lnTo>
                    <a:pt x="1905" y="953"/>
                  </a:lnTo>
                  <a:cubicBezTo>
                    <a:pt x="1905" y="427"/>
                    <a:pt x="1479" y="1"/>
                    <a:pt x="95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1"/>
            <p:cNvSpPr/>
            <p:nvPr/>
          </p:nvSpPr>
          <p:spPr>
            <a:xfrm>
              <a:off x="2763300" y="1144750"/>
              <a:ext cx="47650" cy="103425"/>
            </a:xfrm>
            <a:custGeom>
              <a:rect b="b" l="l" r="r" t="t"/>
              <a:pathLst>
                <a:path extrusionOk="0" h="4137" w="1906">
                  <a:moveTo>
                    <a:pt x="953" y="1"/>
                  </a:moveTo>
                  <a:cubicBezTo>
                    <a:pt x="427" y="1"/>
                    <a:pt x="1" y="427"/>
                    <a:pt x="1" y="953"/>
                  </a:cubicBezTo>
                  <a:lnTo>
                    <a:pt x="1" y="3184"/>
                  </a:lnTo>
                  <a:cubicBezTo>
                    <a:pt x="1" y="3710"/>
                    <a:pt x="427" y="4136"/>
                    <a:pt x="953" y="4136"/>
                  </a:cubicBezTo>
                  <a:cubicBezTo>
                    <a:pt x="1479" y="4136"/>
                    <a:pt x="1905" y="3710"/>
                    <a:pt x="1905" y="3184"/>
                  </a:cubicBezTo>
                  <a:lnTo>
                    <a:pt x="1905" y="953"/>
                  </a:lnTo>
                  <a:cubicBezTo>
                    <a:pt x="1905" y="427"/>
                    <a:pt x="1479" y="1"/>
                    <a:pt x="95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
            <p:cNvSpPr/>
            <p:nvPr/>
          </p:nvSpPr>
          <p:spPr>
            <a:xfrm>
              <a:off x="2765800" y="1152275"/>
              <a:ext cx="43900" cy="94025"/>
            </a:xfrm>
            <a:custGeom>
              <a:rect b="b" l="l" r="r" t="t"/>
              <a:pathLst>
                <a:path extrusionOk="0" h="3761" w="1756">
                  <a:moveTo>
                    <a:pt x="1455" y="1"/>
                  </a:moveTo>
                  <a:lnTo>
                    <a:pt x="1455" y="1"/>
                  </a:lnTo>
                  <a:cubicBezTo>
                    <a:pt x="1480" y="76"/>
                    <a:pt x="1505" y="176"/>
                    <a:pt x="1505" y="276"/>
                  </a:cubicBezTo>
                  <a:lnTo>
                    <a:pt x="1505" y="2507"/>
                  </a:lnTo>
                  <a:cubicBezTo>
                    <a:pt x="1505" y="3008"/>
                    <a:pt x="1104" y="3409"/>
                    <a:pt x="627" y="3409"/>
                  </a:cubicBezTo>
                  <a:cubicBezTo>
                    <a:pt x="377" y="3409"/>
                    <a:pt x="176" y="3309"/>
                    <a:pt x="1" y="3159"/>
                  </a:cubicBezTo>
                  <a:lnTo>
                    <a:pt x="1" y="3159"/>
                  </a:lnTo>
                  <a:cubicBezTo>
                    <a:pt x="126" y="3509"/>
                    <a:pt x="477" y="3760"/>
                    <a:pt x="853" y="3760"/>
                  </a:cubicBezTo>
                  <a:cubicBezTo>
                    <a:pt x="1354" y="3760"/>
                    <a:pt x="1755" y="3359"/>
                    <a:pt x="1755" y="2883"/>
                  </a:cubicBezTo>
                  <a:lnTo>
                    <a:pt x="1755" y="652"/>
                  </a:lnTo>
                  <a:cubicBezTo>
                    <a:pt x="1755" y="402"/>
                    <a:pt x="1630" y="151"/>
                    <a:pt x="1455"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
            <p:cNvSpPr/>
            <p:nvPr/>
          </p:nvSpPr>
          <p:spPr>
            <a:xfrm>
              <a:off x="2622325" y="1152275"/>
              <a:ext cx="43250" cy="94025"/>
            </a:xfrm>
            <a:custGeom>
              <a:rect b="b" l="l" r="r" t="t"/>
              <a:pathLst>
                <a:path extrusionOk="0" h="3761" w="1730">
                  <a:moveTo>
                    <a:pt x="276" y="1"/>
                  </a:moveTo>
                  <a:cubicBezTo>
                    <a:pt x="101" y="151"/>
                    <a:pt x="0" y="402"/>
                    <a:pt x="0" y="652"/>
                  </a:cubicBezTo>
                  <a:lnTo>
                    <a:pt x="0" y="2883"/>
                  </a:lnTo>
                  <a:cubicBezTo>
                    <a:pt x="0" y="3359"/>
                    <a:pt x="401" y="3760"/>
                    <a:pt x="878" y="3760"/>
                  </a:cubicBezTo>
                  <a:cubicBezTo>
                    <a:pt x="1279" y="3760"/>
                    <a:pt x="1605" y="3509"/>
                    <a:pt x="1730" y="3159"/>
                  </a:cubicBezTo>
                  <a:lnTo>
                    <a:pt x="1730" y="3159"/>
                  </a:lnTo>
                  <a:cubicBezTo>
                    <a:pt x="1579" y="3309"/>
                    <a:pt x="1354" y="3409"/>
                    <a:pt x="1128" y="3409"/>
                  </a:cubicBezTo>
                  <a:cubicBezTo>
                    <a:pt x="627" y="3409"/>
                    <a:pt x="226" y="3008"/>
                    <a:pt x="226" y="2507"/>
                  </a:cubicBezTo>
                  <a:lnTo>
                    <a:pt x="226" y="276"/>
                  </a:lnTo>
                  <a:cubicBezTo>
                    <a:pt x="226" y="176"/>
                    <a:pt x="251" y="76"/>
                    <a:pt x="276"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
            <p:cNvSpPr/>
            <p:nvPr/>
          </p:nvSpPr>
          <p:spPr>
            <a:xfrm>
              <a:off x="2649275" y="1199900"/>
              <a:ext cx="52650" cy="23200"/>
            </a:xfrm>
            <a:custGeom>
              <a:rect b="b" l="l" r="r" t="t"/>
              <a:pathLst>
                <a:path extrusionOk="0" h="928" w="2106">
                  <a:moveTo>
                    <a:pt x="476" y="0"/>
                  </a:moveTo>
                  <a:cubicBezTo>
                    <a:pt x="226" y="0"/>
                    <a:pt x="0" y="201"/>
                    <a:pt x="0" y="452"/>
                  </a:cubicBezTo>
                  <a:cubicBezTo>
                    <a:pt x="0" y="702"/>
                    <a:pt x="226" y="928"/>
                    <a:pt x="476" y="928"/>
                  </a:cubicBezTo>
                  <a:lnTo>
                    <a:pt x="2105" y="928"/>
                  </a:lnTo>
                  <a:lnTo>
                    <a:pt x="2105" y="0"/>
                  </a:ln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
            <p:cNvSpPr/>
            <p:nvPr/>
          </p:nvSpPr>
          <p:spPr>
            <a:xfrm>
              <a:off x="2736975" y="1199900"/>
              <a:ext cx="52675" cy="23200"/>
            </a:xfrm>
            <a:custGeom>
              <a:rect b="b" l="l" r="r" t="t"/>
              <a:pathLst>
                <a:path extrusionOk="0" h="928" w="2107">
                  <a:moveTo>
                    <a:pt x="1" y="0"/>
                  </a:moveTo>
                  <a:lnTo>
                    <a:pt x="1" y="928"/>
                  </a:lnTo>
                  <a:lnTo>
                    <a:pt x="1630" y="928"/>
                  </a:lnTo>
                  <a:cubicBezTo>
                    <a:pt x="1881" y="928"/>
                    <a:pt x="2106" y="702"/>
                    <a:pt x="2106" y="452"/>
                  </a:cubicBezTo>
                  <a:cubicBezTo>
                    <a:pt x="2106" y="201"/>
                    <a:pt x="1881" y="0"/>
                    <a:pt x="1630"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1"/>
            <p:cNvSpPr/>
            <p:nvPr/>
          </p:nvSpPr>
          <p:spPr>
            <a:xfrm>
              <a:off x="2649900" y="1213675"/>
              <a:ext cx="52025" cy="9425"/>
            </a:xfrm>
            <a:custGeom>
              <a:rect b="b" l="l" r="r" t="t"/>
              <a:pathLst>
                <a:path extrusionOk="0" h="377" w="2081">
                  <a:moveTo>
                    <a:pt x="0" y="1"/>
                  </a:moveTo>
                  <a:cubicBezTo>
                    <a:pt x="25" y="201"/>
                    <a:pt x="226" y="377"/>
                    <a:pt x="451" y="377"/>
                  </a:cubicBezTo>
                  <a:lnTo>
                    <a:pt x="2080" y="377"/>
                  </a:lnTo>
                  <a:lnTo>
                    <a:pt x="208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1"/>
            <p:cNvSpPr/>
            <p:nvPr/>
          </p:nvSpPr>
          <p:spPr>
            <a:xfrm>
              <a:off x="2736975" y="1213675"/>
              <a:ext cx="52050" cy="9425"/>
            </a:xfrm>
            <a:custGeom>
              <a:rect b="b" l="l" r="r" t="t"/>
              <a:pathLst>
                <a:path extrusionOk="0" h="377" w="2082">
                  <a:moveTo>
                    <a:pt x="1" y="1"/>
                  </a:moveTo>
                  <a:lnTo>
                    <a:pt x="1" y="377"/>
                  </a:lnTo>
                  <a:lnTo>
                    <a:pt x="1630" y="377"/>
                  </a:lnTo>
                  <a:cubicBezTo>
                    <a:pt x="1856" y="377"/>
                    <a:pt x="2056" y="201"/>
                    <a:pt x="208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
            <p:cNvSpPr/>
            <p:nvPr/>
          </p:nvSpPr>
          <p:spPr>
            <a:xfrm>
              <a:off x="2693130" y="1144750"/>
              <a:ext cx="48275" cy="103425"/>
            </a:xfrm>
            <a:custGeom>
              <a:rect b="b" l="l" r="r" t="t"/>
              <a:pathLst>
                <a:path extrusionOk="0" h="4137" w="1931">
                  <a:moveTo>
                    <a:pt x="978" y="1"/>
                  </a:moveTo>
                  <a:cubicBezTo>
                    <a:pt x="427" y="1"/>
                    <a:pt x="0" y="427"/>
                    <a:pt x="0" y="953"/>
                  </a:cubicBezTo>
                  <a:lnTo>
                    <a:pt x="0" y="3184"/>
                  </a:lnTo>
                  <a:cubicBezTo>
                    <a:pt x="0" y="3710"/>
                    <a:pt x="427" y="4136"/>
                    <a:pt x="978" y="4136"/>
                  </a:cubicBezTo>
                  <a:cubicBezTo>
                    <a:pt x="1504" y="4136"/>
                    <a:pt x="1930" y="3710"/>
                    <a:pt x="1930" y="3184"/>
                  </a:cubicBezTo>
                  <a:lnTo>
                    <a:pt x="1930" y="953"/>
                  </a:lnTo>
                  <a:cubicBezTo>
                    <a:pt x="1930" y="427"/>
                    <a:pt x="1504" y="1"/>
                    <a:pt x="97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1"/>
            <p:cNvSpPr/>
            <p:nvPr/>
          </p:nvSpPr>
          <p:spPr>
            <a:xfrm>
              <a:off x="2693750" y="1152275"/>
              <a:ext cx="43250" cy="94025"/>
            </a:xfrm>
            <a:custGeom>
              <a:rect b="b" l="l" r="r" t="t"/>
              <a:pathLst>
                <a:path extrusionOk="0" h="3761" w="1730">
                  <a:moveTo>
                    <a:pt x="276" y="1"/>
                  </a:moveTo>
                  <a:lnTo>
                    <a:pt x="276" y="1"/>
                  </a:lnTo>
                  <a:cubicBezTo>
                    <a:pt x="101" y="151"/>
                    <a:pt x="1" y="402"/>
                    <a:pt x="1" y="652"/>
                  </a:cubicBezTo>
                  <a:lnTo>
                    <a:pt x="1" y="2883"/>
                  </a:lnTo>
                  <a:cubicBezTo>
                    <a:pt x="1" y="3359"/>
                    <a:pt x="402" y="3760"/>
                    <a:pt x="878" y="3760"/>
                  </a:cubicBezTo>
                  <a:cubicBezTo>
                    <a:pt x="1279" y="3760"/>
                    <a:pt x="1605" y="3509"/>
                    <a:pt x="1730" y="3159"/>
                  </a:cubicBezTo>
                  <a:lnTo>
                    <a:pt x="1730" y="3159"/>
                  </a:lnTo>
                  <a:cubicBezTo>
                    <a:pt x="1580" y="3309"/>
                    <a:pt x="1354" y="3409"/>
                    <a:pt x="1128" y="3409"/>
                  </a:cubicBezTo>
                  <a:cubicBezTo>
                    <a:pt x="627" y="3409"/>
                    <a:pt x="226" y="3008"/>
                    <a:pt x="226" y="2507"/>
                  </a:cubicBezTo>
                  <a:lnTo>
                    <a:pt x="226" y="276"/>
                  </a:lnTo>
                  <a:cubicBezTo>
                    <a:pt x="226" y="176"/>
                    <a:pt x="251" y="76"/>
                    <a:pt x="276"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1"/>
            <p:cNvSpPr/>
            <p:nvPr/>
          </p:nvSpPr>
          <p:spPr>
            <a:xfrm>
              <a:off x="2703150" y="1149150"/>
              <a:ext cx="25725" cy="19450"/>
            </a:xfrm>
            <a:custGeom>
              <a:rect b="b" l="l" r="r" t="t"/>
              <a:pathLst>
                <a:path extrusionOk="0" h="778" w="1029">
                  <a:moveTo>
                    <a:pt x="527" y="0"/>
                  </a:moveTo>
                  <a:cubicBezTo>
                    <a:pt x="226" y="0"/>
                    <a:pt x="1" y="176"/>
                    <a:pt x="1" y="401"/>
                  </a:cubicBezTo>
                  <a:cubicBezTo>
                    <a:pt x="1" y="602"/>
                    <a:pt x="226" y="777"/>
                    <a:pt x="527" y="777"/>
                  </a:cubicBezTo>
                  <a:cubicBezTo>
                    <a:pt x="803" y="777"/>
                    <a:pt x="1028" y="602"/>
                    <a:pt x="1028" y="401"/>
                  </a:cubicBezTo>
                  <a:cubicBezTo>
                    <a:pt x="1028" y="176"/>
                    <a:pt x="803" y="0"/>
                    <a:pt x="527" y="0"/>
                  </a:cubicBezTo>
                  <a:close/>
                </a:path>
              </a:pathLst>
            </a:custGeom>
            <a:solidFill>
              <a:srgbClr val="FFFEF8">
                <a:alpha val="1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1"/>
            <p:cNvSpPr/>
            <p:nvPr/>
          </p:nvSpPr>
          <p:spPr>
            <a:xfrm>
              <a:off x="2774575" y="1149150"/>
              <a:ext cx="25725" cy="19450"/>
            </a:xfrm>
            <a:custGeom>
              <a:rect b="b" l="l" r="r" t="t"/>
              <a:pathLst>
                <a:path extrusionOk="0" h="778" w="1029">
                  <a:moveTo>
                    <a:pt x="502" y="0"/>
                  </a:moveTo>
                  <a:cubicBezTo>
                    <a:pt x="226" y="0"/>
                    <a:pt x="1" y="176"/>
                    <a:pt x="1" y="401"/>
                  </a:cubicBezTo>
                  <a:cubicBezTo>
                    <a:pt x="1" y="602"/>
                    <a:pt x="226" y="777"/>
                    <a:pt x="502" y="777"/>
                  </a:cubicBezTo>
                  <a:cubicBezTo>
                    <a:pt x="778" y="777"/>
                    <a:pt x="1028" y="602"/>
                    <a:pt x="1028" y="401"/>
                  </a:cubicBezTo>
                  <a:cubicBezTo>
                    <a:pt x="1028" y="176"/>
                    <a:pt x="778" y="0"/>
                    <a:pt x="502" y="0"/>
                  </a:cubicBezTo>
                  <a:close/>
                </a:path>
              </a:pathLst>
            </a:custGeom>
            <a:solidFill>
              <a:srgbClr val="FFFEF8">
                <a:alpha val="1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1"/>
            <p:cNvSpPr/>
            <p:nvPr/>
          </p:nvSpPr>
          <p:spPr>
            <a:xfrm>
              <a:off x="2632350" y="1149150"/>
              <a:ext cx="25075" cy="19450"/>
            </a:xfrm>
            <a:custGeom>
              <a:rect b="b" l="l" r="r" t="t"/>
              <a:pathLst>
                <a:path extrusionOk="0" h="778" w="1003">
                  <a:moveTo>
                    <a:pt x="502" y="0"/>
                  </a:moveTo>
                  <a:cubicBezTo>
                    <a:pt x="226" y="0"/>
                    <a:pt x="0" y="176"/>
                    <a:pt x="0" y="401"/>
                  </a:cubicBezTo>
                  <a:cubicBezTo>
                    <a:pt x="0" y="602"/>
                    <a:pt x="226" y="777"/>
                    <a:pt x="502" y="777"/>
                  </a:cubicBezTo>
                  <a:cubicBezTo>
                    <a:pt x="777" y="777"/>
                    <a:pt x="1003" y="602"/>
                    <a:pt x="1003" y="401"/>
                  </a:cubicBezTo>
                  <a:cubicBezTo>
                    <a:pt x="1003" y="176"/>
                    <a:pt x="777" y="0"/>
                    <a:pt x="502" y="0"/>
                  </a:cubicBezTo>
                  <a:close/>
                </a:path>
              </a:pathLst>
            </a:custGeom>
            <a:solidFill>
              <a:srgbClr val="FFFEF8">
                <a:alpha val="1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1"/>
            <p:cNvSpPr/>
            <p:nvPr/>
          </p:nvSpPr>
          <p:spPr>
            <a:xfrm>
              <a:off x="2321575" y="1106550"/>
              <a:ext cx="420450" cy="25075"/>
            </a:xfrm>
            <a:custGeom>
              <a:rect b="b" l="l" r="r" t="t"/>
              <a:pathLst>
                <a:path extrusionOk="0" h="1003" w="16818">
                  <a:moveTo>
                    <a:pt x="0" y="0"/>
                  </a:moveTo>
                  <a:lnTo>
                    <a:pt x="0" y="1003"/>
                  </a:lnTo>
                  <a:lnTo>
                    <a:pt x="16817" y="1003"/>
                  </a:lnTo>
                  <a:lnTo>
                    <a:pt x="16817"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1"/>
            <p:cNvSpPr/>
            <p:nvPr/>
          </p:nvSpPr>
          <p:spPr>
            <a:xfrm>
              <a:off x="2297130" y="1097775"/>
              <a:ext cx="472475" cy="8800"/>
            </a:xfrm>
            <a:custGeom>
              <a:rect b="b" l="l" r="r" t="t"/>
              <a:pathLst>
                <a:path extrusionOk="0" h="352" w="18899">
                  <a:moveTo>
                    <a:pt x="1" y="0"/>
                  </a:moveTo>
                  <a:lnTo>
                    <a:pt x="1" y="351"/>
                  </a:lnTo>
                  <a:lnTo>
                    <a:pt x="18898" y="351"/>
                  </a:lnTo>
                  <a:lnTo>
                    <a:pt x="188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1"/>
            <p:cNvSpPr/>
            <p:nvPr/>
          </p:nvSpPr>
          <p:spPr>
            <a:xfrm>
              <a:off x="2522700" y="782600"/>
              <a:ext cx="5675" cy="291375"/>
            </a:xfrm>
            <a:custGeom>
              <a:rect b="b" l="l" r="r" t="t"/>
              <a:pathLst>
                <a:path extrusionOk="0" h="11655" w="227">
                  <a:moveTo>
                    <a:pt x="126" y="1"/>
                  </a:moveTo>
                  <a:cubicBezTo>
                    <a:pt x="51" y="1"/>
                    <a:pt x="0" y="51"/>
                    <a:pt x="0" y="126"/>
                  </a:cubicBezTo>
                  <a:lnTo>
                    <a:pt x="0" y="11529"/>
                  </a:lnTo>
                  <a:cubicBezTo>
                    <a:pt x="0" y="11605"/>
                    <a:pt x="51" y="11655"/>
                    <a:pt x="126" y="11655"/>
                  </a:cubicBezTo>
                  <a:cubicBezTo>
                    <a:pt x="176" y="11655"/>
                    <a:pt x="226" y="11605"/>
                    <a:pt x="226" y="11529"/>
                  </a:cubicBezTo>
                  <a:lnTo>
                    <a:pt x="226" y="126"/>
                  </a:lnTo>
                  <a:cubicBezTo>
                    <a:pt x="226" y="51"/>
                    <a:pt x="176" y="1"/>
                    <a:pt x="1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
            <p:cNvSpPr/>
            <p:nvPr/>
          </p:nvSpPr>
          <p:spPr>
            <a:xfrm>
              <a:off x="2488875" y="823900"/>
              <a:ext cx="70825" cy="250075"/>
            </a:xfrm>
            <a:custGeom>
              <a:rect b="b" l="l" r="r" t="t"/>
              <a:pathLst>
                <a:path extrusionOk="0" h="10003" w="2833">
                  <a:moveTo>
                    <a:pt x="537" y="0"/>
                  </a:moveTo>
                  <a:cubicBezTo>
                    <a:pt x="501" y="0"/>
                    <a:pt x="467" y="22"/>
                    <a:pt x="451" y="53"/>
                  </a:cubicBezTo>
                  <a:cubicBezTo>
                    <a:pt x="401" y="103"/>
                    <a:pt x="426" y="178"/>
                    <a:pt x="476" y="203"/>
                  </a:cubicBezTo>
                  <a:lnTo>
                    <a:pt x="2231" y="1231"/>
                  </a:lnTo>
                  <a:lnTo>
                    <a:pt x="376" y="2409"/>
                  </a:lnTo>
                  <a:cubicBezTo>
                    <a:pt x="351" y="2434"/>
                    <a:pt x="326" y="2459"/>
                    <a:pt x="326" y="2484"/>
                  </a:cubicBezTo>
                  <a:cubicBezTo>
                    <a:pt x="326" y="2534"/>
                    <a:pt x="351" y="2559"/>
                    <a:pt x="376" y="2584"/>
                  </a:cubicBezTo>
                  <a:lnTo>
                    <a:pt x="2381" y="4163"/>
                  </a:lnTo>
                  <a:lnTo>
                    <a:pt x="226" y="5667"/>
                  </a:lnTo>
                  <a:cubicBezTo>
                    <a:pt x="201" y="5692"/>
                    <a:pt x="176" y="5717"/>
                    <a:pt x="176" y="5767"/>
                  </a:cubicBezTo>
                  <a:cubicBezTo>
                    <a:pt x="176" y="5792"/>
                    <a:pt x="201" y="5842"/>
                    <a:pt x="226" y="5867"/>
                  </a:cubicBezTo>
                  <a:lnTo>
                    <a:pt x="2531" y="7622"/>
                  </a:lnTo>
                  <a:lnTo>
                    <a:pt x="50" y="9802"/>
                  </a:lnTo>
                  <a:cubicBezTo>
                    <a:pt x="0" y="9852"/>
                    <a:pt x="0" y="9903"/>
                    <a:pt x="25" y="9953"/>
                  </a:cubicBezTo>
                  <a:cubicBezTo>
                    <a:pt x="50" y="9978"/>
                    <a:pt x="75" y="10003"/>
                    <a:pt x="125" y="10003"/>
                  </a:cubicBezTo>
                  <a:cubicBezTo>
                    <a:pt x="150" y="10003"/>
                    <a:pt x="176" y="10003"/>
                    <a:pt x="201" y="9978"/>
                  </a:cubicBezTo>
                  <a:lnTo>
                    <a:pt x="2807" y="7697"/>
                  </a:lnTo>
                  <a:cubicBezTo>
                    <a:pt x="2832" y="7672"/>
                    <a:pt x="2832" y="7647"/>
                    <a:pt x="2832" y="7597"/>
                  </a:cubicBezTo>
                  <a:cubicBezTo>
                    <a:pt x="2832" y="7572"/>
                    <a:pt x="2807" y="7547"/>
                    <a:pt x="2782" y="7522"/>
                  </a:cubicBezTo>
                  <a:lnTo>
                    <a:pt x="501" y="5767"/>
                  </a:lnTo>
                  <a:lnTo>
                    <a:pt x="2632" y="4263"/>
                  </a:lnTo>
                  <a:cubicBezTo>
                    <a:pt x="2657" y="4238"/>
                    <a:pt x="2682" y="4213"/>
                    <a:pt x="2682" y="4188"/>
                  </a:cubicBezTo>
                  <a:cubicBezTo>
                    <a:pt x="2682" y="4138"/>
                    <a:pt x="2682" y="4113"/>
                    <a:pt x="2632" y="4088"/>
                  </a:cubicBezTo>
                  <a:lnTo>
                    <a:pt x="652" y="2509"/>
                  </a:lnTo>
                  <a:lnTo>
                    <a:pt x="2506" y="1331"/>
                  </a:lnTo>
                  <a:cubicBezTo>
                    <a:pt x="2531" y="1306"/>
                    <a:pt x="2557" y="1281"/>
                    <a:pt x="2557" y="1231"/>
                  </a:cubicBezTo>
                  <a:cubicBezTo>
                    <a:pt x="2557" y="1181"/>
                    <a:pt x="2531" y="1156"/>
                    <a:pt x="2506" y="1131"/>
                  </a:cubicBezTo>
                  <a:lnTo>
                    <a:pt x="602" y="28"/>
                  </a:lnTo>
                  <a:cubicBezTo>
                    <a:pt x="582" y="9"/>
                    <a:pt x="560" y="0"/>
                    <a:pt x="53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1"/>
            <p:cNvSpPr/>
            <p:nvPr/>
          </p:nvSpPr>
          <p:spPr>
            <a:xfrm>
              <a:off x="2491375" y="823900"/>
              <a:ext cx="71450" cy="250075"/>
            </a:xfrm>
            <a:custGeom>
              <a:rect b="b" l="l" r="r" t="t"/>
              <a:pathLst>
                <a:path extrusionOk="0" h="10003" w="2858">
                  <a:moveTo>
                    <a:pt x="2295" y="0"/>
                  </a:moveTo>
                  <a:cubicBezTo>
                    <a:pt x="2273" y="0"/>
                    <a:pt x="2250" y="9"/>
                    <a:pt x="2231" y="28"/>
                  </a:cubicBezTo>
                  <a:lnTo>
                    <a:pt x="326" y="1131"/>
                  </a:lnTo>
                  <a:cubicBezTo>
                    <a:pt x="301" y="1156"/>
                    <a:pt x="276" y="1181"/>
                    <a:pt x="276" y="1231"/>
                  </a:cubicBezTo>
                  <a:cubicBezTo>
                    <a:pt x="276" y="1281"/>
                    <a:pt x="301" y="1306"/>
                    <a:pt x="326" y="1331"/>
                  </a:cubicBezTo>
                  <a:lnTo>
                    <a:pt x="2206" y="2509"/>
                  </a:lnTo>
                  <a:lnTo>
                    <a:pt x="201" y="4088"/>
                  </a:lnTo>
                  <a:cubicBezTo>
                    <a:pt x="176" y="4113"/>
                    <a:pt x="151" y="4138"/>
                    <a:pt x="151" y="4188"/>
                  </a:cubicBezTo>
                  <a:cubicBezTo>
                    <a:pt x="151" y="4213"/>
                    <a:pt x="176" y="4238"/>
                    <a:pt x="201" y="4263"/>
                  </a:cubicBezTo>
                  <a:lnTo>
                    <a:pt x="2356" y="5767"/>
                  </a:lnTo>
                  <a:lnTo>
                    <a:pt x="50" y="7522"/>
                  </a:lnTo>
                  <a:cubicBezTo>
                    <a:pt x="25" y="7547"/>
                    <a:pt x="0" y="7572"/>
                    <a:pt x="0" y="7597"/>
                  </a:cubicBezTo>
                  <a:cubicBezTo>
                    <a:pt x="0" y="7647"/>
                    <a:pt x="25" y="7672"/>
                    <a:pt x="50" y="7697"/>
                  </a:cubicBezTo>
                  <a:lnTo>
                    <a:pt x="2632" y="9978"/>
                  </a:lnTo>
                  <a:cubicBezTo>
                    <a:pt x="2657" y="10003"/>
                    <a:pt x="2682" y="10003"/>
                    <a:pt x="2707" y="10003"/>
                  </a:cubicBezTo>
                  <a:cubicBezTo>
                    <a:pt x="2757" y="10003"/>
                    <a:pt x="2782" y="9978"/>
                    <a:pt x="2807" y="9953"/>
                  </a:cubicBezTo>
                  <a:cubicBezTo>
                    <a:pt x="2858" y="9903"/>
                    <a:pt x="2832" y="9852"/>
                    <a:pt x="2807" y="9802"/>
                  </a:cubicBezTo>
                  <a:lnTo>
                    <a:pt x="301" y="7622"/>
                  </a:lnTo>
                  <a:lnTo>
                    <a:pt x="2607" y="5867"/>
                  </a:lnTo>
                  <a:cubicBezTo>
                    <a:pt x="2632" y="5842"/>
                    <a:pt x="2657" y="5792"/>
                    <a:pt x="2657" y="5767"/>
                  </a:cubicBezTo>
                  <a:cubicBezTo>
                    <a:pt x="2657" y="5717"/>
                    <a:pt x="2632" y="5692"/>
                    <a:pt x="2607" y="5667"/>
                  </a:cubicBezTo>
                  <a:lnTo>
                    <a:pt x="451" y="4163"/>
                  </a:lnTo>
                  <a:lnTo>
                    <a:pt x="2457" y="2584"/>
                  </a:lnTo>
                  <a:cubicBezTo>
                    <a:pt x="2507" y="2559"/>
                    <a:pt x="2507" y="2534"/>
                    <a:pt x="2507" y="2484"/>
                  </a:cubicBezTo>
                  <a:cubicBezTo>
                    <a:pt x="2507" y="2459"/>
                    <a:pt x="2482" y="2434"/>
                    <a:pt x="2457" y="2409"/>
                  </a:cubicBezTo>
                  <a:lnTo>
                    <a:pt x="627" y="1231"/>
                  </a:lnTo>
                  <a:lnTo>
                    <a:pt x="2356" y="203"/>
                  </a:lnTo>
                  <a:cubicBezTo>
                    <a:pt x="2406" y="178"/>
                    <a:pt x="2431" y="103"/>
                    <a:pt x="2381" y="53"/>
                  </a:cubicBezTo>
                  <a:cubicBezTo>
                    <a:pt x="2366" y="22"/>
                    <a:pt x="2331" y="0"/>
                    <a:pt x="229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
            <p:cNvSpPr/>
            <p:nvPr/>
          </p:nvSpPr>
          <p:spPr>
            <a:xfrm>
              <a:off x="2492000" y="992500"/>
              <a:ext cx="30725" cy="43875"/>
            </a:xfrm>
            <a:custGeom>
              <a:rect b="b" l="l" r="r" t="t"/>
              <a:pathLst>
                <a:path extrusionOk="0" h="1755" w="1229">
                  <a:moveTo>
                    <a:pt x="1078" y="1"/>
                  </a:moveTo>
                  <a:lnTo>
                    <a:pt x="51" y="803"/>
                  </a:lnTo>
                  <a:cubicBezTo>
                    <a:pt x="25" y="828"/>
                    <a:pt x="25" y="828"/>
                    <a:pt x="0" y="853"/>
                  </a:cubicBezTo>
                  <a:cubicBezTo>
                    <a:pt x="0" y="878"/>
                    <a:pt x="25" y="903"/>
                    <a:pt x="51" y="928"/>
                  </a:cubicBezTo>
                  <a:lnTo>
                    <a:pt x="1003" y="1755"/>
                  </a:lnTo>
                  <a:cubicBezTo>
                    <a:pt x="1053" y="1730"/>
                    <a:pt x="1078" y="1705"/>
                    <a:pt x="1128" y="1680"/>
                  </a:cubicBezTo>
                  <a:lnTo>
                    <a:pt x="226" y="878"/>
                  </a:lnTo>
                  <a:lnTo>
                    <a:pt x="1228" y="101"/>
                  </a:lnTo>
                  <a:cubicBezTo>
                    <a:pt x="1203" y="101"/>
                    <a:pt x="1178" y="76"/>
                    <a:pt x="1178" y="76"/>
                  </a:cubicBezTo>
                  <a:cubicBezTo>
                    <a:pt x="1128" y="51"/>
                    <a:pt x="1103" y="26"/>
                    <a:pt x="10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1"/>
            <p:cNvSpPr/>
            <p:nvPr/>
          </p:nvSpPr>
          <p:spPr>
            <a:xfrm>
              <a:off x="2529600" y="1045125"/>
              <a:ext cx="31975" cy="28225"/>
            </a:xfrm>
            <a:custGeom>
              <a:rect b="b" l="l" r="r" t="t"/>
              <a:pathLst>
                <a:path extrusionOk="0" h="1129" w="1279">
                  <a:moveTo>
                    <a:pt x="126" y="1"/>
                  </a:moveTo>
                  <a:cubicBezTo>
                    <a:pt x="75" y="26"/>
                    <a:pt x="50" y="76"/>
                    <a:pt x="0" y="101"/>
                  </a:cubicBezTo>
                  <a:lnTo>
                    <a:pt x="1128" y="1104"/>
                  </a:lnTo>
                  <a:cubicBezTo>
                    <a:pt x="1153" y="1104"/>
                    <a:pt x="1178" y="1129"/>
                    <a:pt x="1178" y="1129"/>
                  </a:cubicBezTo>
                  <a:cubicBezTo>
                    <a:pt x="1203" y="1129"/>
                    <a:pt x="1228" y="1104"/>
                    <a:pt x="1253" y="1079"/>
                  </a:cubicBezTo>
                  <a:cubicBezTo>
                    <a:pt x="1253" y="1079"/>
                    <a:pt x="1278" y="1054"/>
                    <a:pt x="1278" y="1028"/>
                  </a:cubicBezTo>
                  <a:cubicBezTo>
                    <a:pt x="1278" y="1003"/>
                    <a:pt x="1253" y="978"/>
                    <a:pt x="1253" y="978"/>
                  </a:cubicBezTo>
                  <a:lnTo>
                    <a:pt x="12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1"/>
            <p:cNvSpPr/>
            <p:nvPr/>
          </p:nvSpPr>
          <p:spPr>
            <a:xfrm>
              <a:off x="2528975" y="949900"/>
              <a:ext cx="28200" cy="37000"/>
            </a:xfrm>
            <a:custGeom>
              <a:rect b="b" l="l" r="r" t="t"/>
              <a:pathLst>
                <a:path extrusionOk="0" h="1480" w="1128">
                  <a:moveTo>
                    <a:pt x="151" y="0"/>
                  </a:moveTo>
                  <a:cubicBezTo>
                    <a:pt x="100" y="25"/>
                    <a:pt x="50" y="76"/>
                    <a:pt x="0" y="101"/>
                  </a:cubicBezTo>
                  <a:lnTo>
                    <a:pt x="902" y="727"/>
                  </a:lnTo>
                  <a:lnTo>
                    <a:pt x="50" y="1379"/>
                  </a:lnTo>
                  <a:cubicBezTo>
                    <a:pt x="100" y="1404"/>
                    <a:pt x="151" y="1454"/>
                    <a:pt x="176" y="1479"/>
                  </a:cubicBezTo>
                  <a:lnTo>
                    <a:pt x="1078" y="802"/>
                  </a:lnTo>
                  <a:cubicBezTo>
                    <a:pt x="1103" y="777"/>
                    <a:pt x="1128" y="752"/>
                    <a:pt x="1128" y="727"/>
                  </a:cubicBezTo>
                  <a:cubicBezTo>
                    <a:pt x="1128" y="702"/>
                    <a:pt x="1103" y="677"/>
                    <a:pt x="1078" y="652"/>
                  </a:cubicBezTo>
                  <a:lnTo>
                    <a:pt x="1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
            <p:cNvSpPr/>
            <p:nvPr/>
          </p:nvSpPr>
          <p:spPr>
            <a:xfrm>
              <a:off x="2495750" y="907300"/>
              <a:ext cx="28850" cy="38225"/>
            </a:xfrm>
            <a:custGeom>
              <a:rect b="b" l="l" r="r" t="t"/>
              <a:pathLst>
                <a:path extrusionOk="0" h="1529" w="1154">
                  <a:moveTo>
                    <a:pt x="1028" y="0"/>
                  </a:moveTo>
                  <a:lnTo>
                    <a:pt x="51" y="777"/>
                  </a:lnTo>
                  <a:cubicBezTo>
                    <a:pt x="26" y="802"/>
                    <a:pt x="1" y="827"/>
                    <a:pt x="1" y="852"/>
                  </a:cubicBezTo>
                  <a:cubicBezTo>
                    <a:pt x="1" y="877"/>
                    <a:pt x="26" y="902"/>
                    <a:pt x="51" y="902"/>
                  </a:cubicBezTo>
                  <a:lnTo>
                    <a:pt x="953" y="1529"/>
                  </a:lnTo>
                  <a:cubicBezTo>
                    <a:pt x="953" y="1529"/>
                    <a:pt x="978" y="1504"/>
                    <a:pt x="1003" y="1504"/>
                  </a:cubicBezTo>
                  <a:cubicBezTo>
                    <a:pt x="1028" y="1479"/>
                    <a:pt x="1053" y="1454"/>
                    <a:pt x="1078" y="1429"/>
                  </a:cubicBezTo>
                  <a:lnTo>
                    <a:pt x="226" y="827"/>
                  </a:lnTo>
                  <a:lnTo>
                    <a:pt x="1154" y="100"/>
                  </a:lnTo>
                  <a:cubicBezTo>
                    <a:pt x="1104" y="75"/>
                    <a:pt x="1078" y="25"/>
                    <a:pt x="102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1"/>
            <p:cNvSpPr/>
            <p:nvPr/>
          </p:nvSpPr>
          <p:spPr>
            <a:xfrm>
              <a:off x="2528350" y="872200"/>
              <a:ext cx="25075" cy="30725"/>
            </a:xfrm>
            <a:custGeom>
              <a:rect b="b" l="l" r="r" t="t"/>
              <a:pathLst>
                <a:path extrusionOk="0" h="1229" w="1003">
                  <a:moveTo>
                    <a:pt x="150" y="1"/>
                  </a:moveTo>
                  <a:cubicBezTo>
                    <a:pt x="100" y="26"/>
                    <a:pt x="50" y="51"/>
                    <a:pt x="0" y="76"/>
                  </a:cubicBezTo>
                  <a:lnTo>
                    <a:pt x="777" y="577"/>
                  </a:lnTo>
                  <a:lnTo>
                    <a:pt x="100" y="1103"/>
                  </a:lnTo>
                  <a:cubicBezTo>
                    <a:pt x="150" y="1153"/>
                    <a:pt x="176" y="1178"/>
                    <a:pt x="226" y="1229"/>
                  </a:cubicBezTo>
                  <a:lnTo>
                    <a:pt x="978" y="627"/>
                  </a:lnTo>
                  <a:cubicBezTo>
                    <a:pt x="978" y="602"/>
                    <a:pt x="1003" y="577"/>
                    <a:pt x="1003" y="552"/>
                  </a:cubicBezTo>
                  <a:cubicBezTo>
                    <a:pt x="1003" y="527"/>
                    <a:pt x="978" y="502"/>
                    <a:pt x="952" y="502"/>
                  </a:cubicBezTo>
                  <a:lnTo>
                    <a:pt x="15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1"/>
            <p:cNvSpPr/>
            <p:nvPr/>
          </p:nvSpPr>
          <p:spPr>
            <a:xfrm>
              <a:off x="2499525" y="824575"/>
              <a:ext cx="51400" cy="42000"/>
            </a:xfrm>
            <a:custGeom>
              <a:rect b="b" l="l" r="r" t="t"/>
              <a:pathLst>
                <a:path extrusionOk="0" h="1680" w="2056">
                  <a:moveTo>
                    <a:pt x="1980" y="1"/>
                  </a:moveTo>
                  <a:cubicBezTo>
                    <a:pt x="1955" y="1"/>
                    <a:pt x="1930" y="1"/>
                    <a:pt x="1930" y="26"/>
                  </a:cubicBezTo>
                  <a:lnTo>
                    <a:pt x="25" y="1129"/>
                  </a:lnTo>
                  <a:cubicBezTo>
                    <a:pt x="0" y="1154"/>
                    <a:pt x="0" y="1179"/>
                    <a:pt x="0" y="1204"/>
                  </a:cubicBezTo>
                  <a:cubicBezTo>
                    <a:pt x="0" y="1229"/>
                    <a:pt x="0" y="1254"/>
                    <a:pt x="25" y="1279"/>
                  </a:cubicBezTo>
                  <a:lnTo>
                    <a:pt x="652" y="1680"/>
                  </a:lnTo>
                  <a:cubicBezTo>
                    <a:pt x="702" y="1630"/>
                    <a:pt x="752" y="1605"/>
                    <a:pt x="802" y="1555"/>
                  </a:cubicBezTo>
                  <a:lnTo>
                    <a:pt x="226" y="1204"/>
                  </a:lnTo>
                  <a:lnTo>
                    <a:pt x="2005" y="151"/>
                  </a:lnTo>
                  <a:cubicBezTo>
                    <a:pt x="2055" y="126"/>
                    <a:pt x="2055" y="76"/>
                    <a:pt x="2030" y="51"/>
                  </a:cubicBezTo>
                  <a:cubicBezTo>
                    <a:pt x="2030" y="26"/>
                    <a:pt x="2005" y="1"/>
                    <a:pt x="198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
            <p:cNvSpPr/>
            <p:nvPr/>
          </p:nvSpPr>
          <p:spPr>
            <a:xfrm>
              <a:off x="2488875" y="823950"/>
              <a:ext cx="73325" cy="250025"/>
            </a:xfrm>
            <a:custGeom>
              <a:rect b="b" l="l" r="r" t="t"/>
              <a:pathLst>
                <a:path extrusionOk="0" h="10001" w="2933">
                  <a:moveTo>
                    <a:pt x="2281" y="226"/>
                  </a:moveTo>
                  <a:lnTo>
                    <a:pt x="2707" y="9775"/>
                  </a:lnTo>
                  <a:lnTo>
                    <a:pt x="251" y="9775"/>
                  </a:lnTo>
                  <a:lnTo>
                    <a:pt x="652" y="226"/>
                  </a:lnTo>
                  <a:close/>
                  <a:moveTo>
                    <a:pt x="551" y="1"/>
                  </a:moveTo>
                  <a:cubicBezTo>
                    <a:pt x="476" y="1"/>
                    <a:pt x="426" y="51"/>
                    <a:pt x="426" y="101"/>
                  </a:cubicBezTo>
                  <a:lnTo>
                    <a:pt x="0" y="9875"/>
                  </a:lnTo>
                  <a:cubicBezTo>
                    <a:pt x="0" y="9901"/>
                    <a:pt x="25" y="9951"/>
                    <a:pt x="25" y="9976"/>
                  </a:cubicBezTo>
                  <a:cubicBezTo>
                    <a:pt x="50" y="9976"/>
                    <a:pt x="75" y="10001"/>
                    <a:pt x="125" y="10001"/>
                  </a:cubicBezTo>
                  <a:lnTo>
                    <a:pt x="2832" y="10001"/>
                  </a:lnTo>
                  <a:cubicBezTo>
                    <a:pt x="2857" y="10001"/>
                    <a:pt x="2882" y="9976"/>
                    <a:pt x="2907" y="9976"/>
                  </a:cubicBezTo>
                  <a:cubicBezTo>
                    <a:pt x="2932" y="9951"/>
                    <a:pt x="2932" y="9901"/>
                    <a:pt x="2932" y="9875"/>
                  </a:cubicBezTo>
                  <a:lnTo>
                    <a:pt x="2506" y="101"/>
                  </a:lnTo>
                  <a:cubicBezTo>
                    <a:pt x="2506" y="51"/>
                    <a:pt x="2456" y="1"/>
                    <a:pt x="240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1"/>
            <p:cNvSpPr/>
            <p:nvPr/>
          </p:nvSpPr>
          <p:spPr>
            <a:xfrm>
              <a:off x="2473825" y="1066450"/>
              <a:ext cx="115950" cy="31350"/>
            </a:xfrm>
            <a:custGeom>
              <a:rect b="b" l="l" r="r" t="t"/>
              <a:pathLst>
                <a:path extrusionOk="0" h="1254" w="4638">
                  <a:moveTo>
                    <a:pt x="1" y="0"/>
                  </a:moveTo>
                  <a:lnTo>
                    <a:pt x="1" y="1253"/>
                  </a:lnTo>
                  <a:lnTo>
                    <a:pt x="4637" y="1253"/>
                  </a:lnTo>
                  <a:lnTo>
                    <a:pt x="463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1"/>
            <p:cNvSpPr/>
            <p:nvPr/>
          </p:nvSpPr>
          <p:spPr>
            <a:xfrm>
              <a:off x="2507650" y="1202400"/>
              <a:ext cx="48275" cy="114700"/>
            </a:xfrm>
            <a:custGeom>
              <a:rect b="b" l="l" r="r" t="t"/>
              <a:pathLst>
                <a:path extrusionOk="0" h="4588" w="1931">
                  <a:moveTo>
                    <a:pt x="1" y="1"/>
                  </a:moveTo>
                  <a:lnTo>
                    <a:pt x="1" y="4587"/>
                  </a:lnTo>
                  <a:lnTo>
                    <a:pt x="1931" y="4587"/>
                  </a:lnTo>
                  <a:lnTo>
                    <a:pt x="193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1"/>
            <p:cNvSpPr/>
            <p:nvPr/>
          </p:nvSpPr>
          <p:spPr>
            <a:xfrm>
              <a:off x="2507650" y="1202400"/>
              <a:ext cx="48275" cy="61425"/>
            </a:xfrm>
            <a:custGeom>
              <a:rect b="b" l="l" r="r" t="t"/>
              <a:pathLst>
                <a:path extrusionOk="0" h="2457" w="1931">
                  <a:moveTo>
                    <a:pt x="1" y="1"/>
                  </a:moveTo>
                  <a:lnTo>
                    <a:pt x="1" y="2457"/>
                  </a:lnTo>
                  <a:lnTo>
                    <a:pt x="1931" y="2081"/>
                  </a:lnTo>
                  <a:lnTo>
                    <a:pt x="193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1"/>
            <p:cNvSpPr/>
            <p:nvPr/>
          </p:nvSpPr>
          <p:spPr>
            <a:xfrm>
              <a:off x="2524575" y="1412925"/>
              <a:ext cx="10050" cy="349650"/>
            </a:xfrm>
            <a:custGeom>
              <a:rect b="b" l="l" r="r" t="t"/>
              <a:pathLst>
                <a:path extrusionOk="0" h="13986" w="402">
                  <a:moveTo>
                    <a:pt x="1" y="1"/>
                  </a:moveTo>
                  <a:lnTo>
                    <a:pt x="1" y="13986"/>
                  </a:lnTo>
                  <a:lnTo>
                    <a:pt x="402" y="13986"/>
                  </a:lnTo>
                  <a:lnTo>
                    <a:pt x="40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1"/>
            <p:cNvSpPr/>
            <p:nvPr/>
          </p:nvSpPr>
          <p:spPr>
            <a:xfrm>
              <a:off x="2509550" y="1901650"/>
              <a:ext cx="40125" cy="39500"/>
            </a:xfrm>
            <a:custGeom>
              <a:rect b="b" l="l" r="r" t="t"/>
              <a:pathLst>
                <a:path extrusionOk="0" h="1580" w="1605">
                  <a:moveTo>
                    <a:pt x="577" y="1"/>
                  </a:moveTo>
                  <a:lnTo>
                    <a:pt x="0" y="577"/>
                  </a:lnTo>
                  <a:lnTo>
                    <a:pt x="802" y="1580"/>
                  </a:lnTo>
                  <a:lnTo>
                    <a:pt x="1604" y="577"/>
                  </a:lnTo>
                  <a:lnTo>
                    <a:pt x="1028"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1"/>
            <p:cNvSpPr/>
            <p:nvPr/>
          </p:nvSpPr>
          <p:spPr>
            <a:xfrm>
              <a:off x="2517050" y="1904150"/>
              <a:ext cx="25100" cy="8175"/>
            </a:xfrm>
            <a:custGeom>
              <a:rect b="b" l="l" r="r" t="t"/>
              <a:pathLst>
                <a:path extrusionOk="0" h="327" w="1004">
                  <a:moveTo>
                    <a:pt x="327" y="1"/>
                  </a:moveTo>
                  <a:lnTo>
                    <a:pt x="1" y="327"/>
                  </a:lnTo>
                  <a:lnTo>
                    <a:pt x="1003" y="327"/>
                  </a:lnTo>
                  <a:lnTo>
                    <a:pt x="703" y="1"/>
                  </a:lnTo>
                  <a:close/>
                </a:path>
              </a:pathLst>
            </a:custGeom>
            <a:solidFill>
              <a:srgbClr val="8088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1"/>
            <p:cNvSpPr/>
            <p:nvPr/>
          </p:nvSpPr>
          <p:spPr>
            <a:xfrm>
              <a:off x="2513925" y="1916075"/>
              <a:ext cx="31350" cy="20700"/>
            </a:xfrm>
            <a:custGeom>
              <a:rect b="b" l="l" r="r" t="t"/>
              <a:pathLst>
                <a:path extrusionOk="0" h="828" w="1254">
                  <a:moveTo>
                    <a:pt x="1" y="0"/>
                  </a:moveTo>
                  <a:lnTo>
                    <a:pt x="627" y="827"/>
                  </a:lnTo>
                  <a:lnTo>
                    <a:pt x="1254" y="0"/>
                  </a:ln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1"/>
            <p:cNvSpPr/>
            <p:nvPr/>
          </p:nvSpPr>
          <p:spPr>
            <a:xfrm>
              <a:off x="2503900" y="1745025"/>
              <a:ext cx="51400" cy="23200"/>
            </a:xfrm>
            <a:custGeom>
              <a:rect b="b" l="l" r="r" t="t"/>
              <a:pathLst>
                <a:path extrusionOk="0" h="928" w="2056">
                  <a:moveTo>
                    <a:pt x="1" y="0"/>
                  </a:moveTo>
                  <a:cubicBezTo>
                    <a:pt x="1" y="526"/>
                    <a:pt x="402" y="927"/>
                    <a:pt x="903" y="927"/>
                  </a:cubicBezTo>
                  <a:lnTo>
                    <a:pt x="2056" y="927"/>
                  </a:lnTo>
                  <a:cubicBezTo>
                    <a:pt x="2056" y="426"/>
                    <a:pt x="1655" y="0"/>
                    <a:pt x="11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1"/>
            <p:cNvSpPr/>
            <p:nvPr/>
          </p:nvSpPr>
          <p:spPr>
            <a:xfrm>
              <a:off x="2524575" y="1748150"/>
              <a:ext cx="22575" cy="6275"/>
            </a:xfrm>
            <a:custGeom>
              <a:rect b="b" l="l" r="r" t="t"/>
              <a:pathLst>
                <a:path extrusionOk="0" h="251" w="903">
                  <a:moveTo>
                    <a:pt x="1" y="0"/>
                  </a:moveTo>
                  <a:lnTo>
                    <a:pt x="1" y="251"/>
                  </a:lnTo>
                  <a:lnTo>
                    <a:pt x="903" y="251"/>
                  </a:lnTo>
                  <a:cubicBezTo>
                    <a:pt x="753" y="101"/>
                    <a:pt x="552" y="0"/>
                    <a:pt x="327" y="0"/>
                  </a:cubicBezTo>
                  <a:close/>
                </a:path>
              </a:pathLst>
            </a:custGeom>
            <a:solidFill>
              <a:srgbClr val="8088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1"/>
            <p:cNvSpPr/>
            <p:nvPr/>
          </p:nvSpPr>
          <p:spPr>
            <a:xfrm>
              <a:off x="2512675" y="1759425"/>
              <a:ext cx="21950" cy="5675"/>
            </a:xfrm>
            <a:custGeom>
              <a:rect b="b" l="l" r="r" t="t"/>
              <a:pathLst>
                <a:path extrusionOk="0" h="227" w="878">
                  <a:moveTo>
                    <a:pt x="0" y="0"/>
                  </a:moveTo>
                  <a:cubicBezTo>
                    <a:pt x="151" y="151"/>
                    <a:pt x="351" y="226"/>
                    <a:pt x="552" y="226"/>
                  </a:cubicBezTo>
                  <a:lnTo>
                    <a:pt x="878" y="226"/>
                  </a:lnTo>
                  <a:lnTo>
                    <a:pt x="87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1"/>
            <p:cNvSpPr/>
            <p:nvPr/>
          </p:nvSpPr>
          <p:spPr>
            <a:xfrm>
              <a:off x="2503900" y="1768200"/>
              <a:ext cx="51400" cy="23200"/>
            </a:xfrm>
            <a:custGeom>
              <a:rect b="b" l="l" r="r" t="t"/>
              <a:pathLst>
                <a:path extrusionOk="0" h="928" w="2056">
                  <a:moveTo>
                    <a:pt x="1" y="0"/>
                  </a:moveTo>
                  <a:cubicBezTo>
                    <a:pt x="1" y="502"/>
                    <a:pt x="402" y="928"/>
                    <a:pt x="903" y="928"/>
                  </a:cubicBezTo>
                  <a:lnTo>
                    <a:pt x="2056" y="928"/>
                  </a:lnTo>
                  <a:cubicBezTo>
                    <a:pt x="2056" y="401"/>
                    <a:pt x="1655" y="0"/>
                    <a:pt x="11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1"/>
            <p:cNvSpPr/>
            <p:nvPr/>
          </p:nvSpPr>
          <p:spPr>
            <a:xfrm>
              <a:off x="2524575" y="1771325"/>
              <a:ext cx="22575" cy="5675"/>
            </a:xfrm>
            <a:custGeom>
              <a:rect b="b" l="l" r="r" t="t"/>
              <a:pathLst>
                <a:path extrusionOk="0" h="227" w="903">
                  <a:moveTo>
                    <a:pt x="1" y="1"/>
                  </a:moveTo>
                  <a:lnTo>
                    <a:pt x="1" y="226"/>
                  </a:lnTo>
                  <a:lnTo>
                    <a:pt x="903" y="226"/>
                  </a:lnTo>
                  <a:cubicBezTo>
                    <a:pt x="753" y="76"/>
                    <a:pt x="552" y="1"/>
                    <a:pt x="327" y="1"/>
                  </a:cubicBezTo>
                  <a:close/>
                </a:path>
              </a:pathLst>
            </a:custGeom>
            <a:solidFill>
              <a:srgbClr val="8088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1"/>
            <p:cNvSpPr/>
            <p:nvPr/>
          </p:nvSpPr>
          <p:spPr>
            <a:xfrm>
              <a:off x="2512675" y="1782600"/>
              <a:ext cx="21950" cy="5675"/>
            </a:xfrm>
            <a:custGeom>
              <a:rect b="b" l="l" r="r" t="t"/>
              <a:pathLst>
                <a:path extrusionOk="0" h="227" w="878">
                  <a:moveTo>
                    <a:pt x="0" y="1"/>
                  </a:moveTo>
                  <a:cubicBezTo>
                    <a:pt x="151" y="126"/>
                    <a:pt x="351" y="226"/>
                    <a:pt x="552" y="226"/>
                  </a:cubicBezTo>
                  <a:lnTo>
                    <a:pt x="878" y="226"/>
                  </a:lnTo>
                  <a:lnTo>
                    <a:pt x="878"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1"/>
            <p:cNvSpPr/>
            <p:nvPr/>
          </p:nvSpPr>
          <p:spPr>
            <a:xfrm>
              <a:off x="2503900" y="1791375"/>
              <a:ext cx="51400" cy="22575"/>
            </a:xfrm>
            <a:custGeom>
              <a:rect b="b" l="l" r="r" t="t"/>
              <a:pathLst>
                <a:path extrusionOk="0" h="903" w="2056">
                  <a:moveTo>
                    <a:pt x="1" y="1"/>
                  </a:moveTo>
                  <a:cubicBezTo>
                    <a:pt x="1" y="502"/>
                    <a:pt x="402" y="903"/>
                    <a:pt x="903" y="903"/>
                  </a:cubicBezTo>
                  <a:lnTo>
                    <a:pt x="2056" y="903"/>
                  </a:lnTo>
                  <a:cubicBezTo>
                    <a:pt x="2056" y="402"/>
                    <a:pt x="1655" y="1"/>
                    <a:pt x="115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1"/>
            <p:cNvSpPr/>
            <p:nvPr/>
          </p:nvSpPr>
          <p:spPr>
            <a:xfrm>
              <a:off x="2524575" y="1793875"/>
              <a:ext cx="22575" cy="6300"/>
            </a:xfrm>
            <a:custGeom>
              <a:rect b="b" l="l" r="r" t="t"/>
              <a:pathLst>
                <a:path extrusionOk="0" h="252" w="903">
                  <a:moveTo>
                    <a:pt x="1" y="1"/>
                  </a:moveTo>
                  <a:lnTo>
                    <a:pt x="1" y="252"/>
                  </a:lnTo>
                  <a:lnTo>
                    <a:pt x="903" y="252"/>
                  </a:lnTo>
                  <a:cubicBezTo>
                    <a:pt x="753" y="101"/>
                    <a:pt x="552" y="1"/>
                    <a:pt x="327" y="1"/>
                  </a:cubicBezTo>
                  <a:close/>
                </a:path>
              </a:pathLst>
            </a:custGeom>
            <a:solidFill>
              <a:srgbClr val="8088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1"/>
            <p:cNvSpPr/>
            <p:nvPr/>
          </p:nvSpPr>
          <p:spPr>
            <a:xfrm>
              <a:off x="2512675" y="1805175"/>
              <a:ext cx="21950" cy="6275"/>
            </a:xfrm>
            <a:custGeom>
              <a:rect b="b" l="l" r="r" t="t"/>
              <a:pathLst>
                <a:path extrusionOk="0" h="251" w="878">
                  <a:moveTo>
                    <a:pt x="0" y="0"/>
                  </a:moveTo>
                  <a:cubicBezTo>
                    <a:pt x="151" y="150"/>
                    <a:pt x="351" y="251"/>
                    <a:pt x="552" y="251"/>
                  </a:cubicBezTo>
                  <a:lnTo>
                    <a:pt x="878" y="251"/>
                  </a:lnTo>
                  <a:lnTo>
                    <a:pt x="87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
            <p:cNvSpPr/>
            <p:nvPr/>
          </p:nvSpPr>
          <p:spPr>
            <a:xfrm>
              <a:off x="2503900" y="1813925"/>
              <a:ext cx="51400" cy="23225"/>
            </a:xfrm>
            <a:custGeom>
              <a:rect b="b" l="l" r="r" t="t"/>
              <a:pathLst>
                <a:path extrusionOk="0" h="929" w="2056">
                  <a:moveTo>
                    <a:pt x="1" y="1"/>
                  </a:moveTo>
                  <a:cubicBezTo>
                    <a:pt x="1" y="527"/>
                    <a:pt x="402" y="928"/>
                    <a:pt x="903" y="928"/>
                  </a:cubicBezTo>
                  <a:lnTo>
                    <a:pt x="2056" y="928"/>
                  </a:lnTo>
                  <a:cubicBezTo>
                    <a:pt x="2056" y="427"/>
                    <a:pt x="1655" y="1"/>
                    <a:pt x="115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
            <p:cNvSpPr/>
            <p:nvPr/>
          </p:nvSpPr>
          <p:spPr>
            <a:xfrm>
              <a:off x="2507025" y="1817075"/>
              <a:ext cx="40125" cy="6275"/>
            </a:xfrm>
            <a:custGeom>
              <a:rect b="b" l="l" r="r" t="t"/>
              <a:pathLst>
                <a:path extrusionOk="0" h="251" w="1605">
                  <a:moveTo>
                    <a:pt x="1" y="0"/>
                  </a:moveTo>
                  <a:cubicBezTo>
                    <a:pt x="1" y="75"/>
                    <a:pt x="26" y="176"/>
                    <a:pt x="76" y="251"/>
                  </a:cubicBezTo>
                  <a:lnTo>
                    <a:pt x="1605" y="251"/>
                  </a:lnTo>
                  <a:cubicBezTo>
                    <a:pt x="1455" y="100"/>
                    <a:pt x="1254" y="0"/>
                    <a:pt x="1029" y="0"/>
                  </a:cubicBezTo>
                  <a:close/>
                </a:path>
              </a:pathLst>
            </a:custGeom>
            <a:solidFill>
              <a:srgbClr val="8088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1"/>
            <p:cNvSpPr/>
            <p:nvPr/>
          </p:nvSpPr>
          <p:spPr>
            <a:xfrm>
              <a:off x="2512675" y="1828350"/>
              <a:ext cx="21950" cy="5650"/>
            </a:xfrm>
            <a:custGeom>
              <a:rect b="b" l="l" r="r" t="t"/>
              <a:pathLst>
                <a:path extrusionOk="0" h="226" w="878">
                  <a:moveTo>
                    <a:pt x="0" y="0"/>
                  </a:moveTo>
                  <a:cubicBezTo>
                    <a:pt x="151" y="151"/>
                    <a:pt x="351" y="226"/>
                    <a:pt x="552" y="226"/>
                  </a:cubicBezTo>
                  <a:lnTo>
                    <a:pt x="878" y="226"/>
                  </a:lnTo>
                  <a:lnTo>
                    <a:pt x="87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1"/>
            <p:cNvSpPr/>
            <p:nvPr/>
          </p:nvSpPr>
          <p:spPr>
            <a:xfrm>
              <a:off x="2503900" y="1837125"/>
              <a:ext cx="51400" cy="23200"/>
            </a:xfrm>
            <a:custGeom>
              <a:rect b="b" l="l" r="r" t="t"/>
              <a:pathLst>
                <a:path extrusionOk="0" h="928" w="2056">
                  <a:moveTo>
                    <a:pt x="1" y="0"/>
                  </a:moveTo>
                  <a:cubicBezTo>
                    <a:pt x="1" y="502"/>
                    <a:pt x="402" y="928"/>
                    <a:pt x="903" y="928"/>
                  </a:cubicBezTo>
                  <a:lnTo>
                    <a:pt x="2056" y="928"/>
                  </a:lnTo>
                  <a:cubicBezTo>
                    <a:pt x="2056" y="401"/>
                    <a:pt x="1655" y="0"/>
                    <a:pt x="11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1"/>
            <p:cNvSpPr/>
            <p:nvPr/>
          </p:nvSpPr>
          <p:spPr>
            <a:xfrm>
              <a:off x="2524575" y="1840250"/>
              <a:ext cx="22575" cy="5675"/>
            </a:xfrm>
            <a:custGeom>
              <a:rect b="b" l="l" r="r" t="t"/>
              <a:pathLst>
                <a:path extrusionOk="0" h="227" w="903">
                  <a:moveTo>
                    <a:pt x="1" y="1"/>
                  </a:moveTo>
                  <a:lnTo>
                    <a:pt x="1" y="226"/>
                  </a:lnTo>
                  <a:lnTo>
                    <a:pt x="903" y="226"/>
                  </a:lnTo>
                  <a:cubicBezTo>
                    <a:pt x="753" y="76"/>
                    <a:pt x="552" y="1"/>
                    <a:pt x="327" y="1"/>
                  </a:cubicBezTo>
                  <a:close/>
                </a:path>
              </a:pathLst>
            </a:custGeom>
            <a:solidFill>
              <a:srgbClr val="8088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1"/>
            <p:cNvSpPr/>
            <p:nvPr/>
          </p:nvSpPr>
          <p:spPr>
            <a:xfrm>
              <a:off x="2512675" y="1851525"/>
              <a:ext cx="21950" cy="5675"/>
            </a:xfrm>
            <a:custGeom>
              <a:rect b="b" l="l" r="r" t="t"/>
              <a:pathLst>
                <a:path extrusionOk="0" h="227" w="878">
                  <a:moveTo>
                    <a:pt x="0" y="1"/>
                  </a:moveTo>
                  <a:cubicBezTo>
                    <a:pt x="151" y="151"/>
                    <a:pt x="351" y="226"/>
                    <a:pt x="552" y="226"/>
                  </a:cubicBezTo>
                  <a:lnTo>
                    <a:pt x="878" y="226"/>
                  </a:lnTo>
                  <a:lnTo>
                    <a:pt x="878"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1"/>
            <p:cNvSpPr/>
            <p:nvPr/>
          </p:nvSpPr>
          <p:spPr>
            <a:xfrm>
              <a:off x="2503900" y="1860300"/>
              <a:ext cx="51400" cy="22575"/>
            </a:xfrm>
            <a:custGeom>
              <a:rect b="b" l="l" r="r" t="t"/>
              <a:pathLst>
                <a:path extrusionOk="0" h="903" w="2056">
                  <a:moveTo>
                    <a:pt x="1" y="1"/>
                  </a:moveTo>
                  <a:cubicBezTo>
                    <a:pt x="1" y="502"/>
                    <a:pt x="402" y="903"/>
                    <a:pt x="903" y="903"/>
                  </a:cubicBezTo>
                  <a:lnTo>
                    <a:pt x="2056" y="903"/>
                  </a:lnTo>
                  <a:cubicBezTo>
                    <a:pt x="2056" y="402"/>
                    <a:pt x="1655" y="1"/>
                    <a:pt x="115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1"/>
            <p:cNvSpPr/>
            <p:nvPr/>
          </p:nvSpPr>
          <p:spPr>
            <a:xfrm>
              <a:off x="2524575" y="1862800"/>
              <a:ext cx="22575" cy="6300"/>
            </a:xfrm>
            <a:custGeom>
              <a:rect b="b" l="l" r="r" t="t"/>
              <a:pathLst>
                <a:path extrusionOk="0" h="252" w="903">
                  <a:moveTo>
                    <a:pt x="1" y="1"/>
                  </a:moveTo>
                  <a:lnTo>
                    <a:pt x="1" y="251"/>
                  </a:lnTo>
                  <a:lnTo>
                    <a:pt x="903" y="251"/>
                  </a:lnTo>
                  <a:cubicBezTo>
                    <a:pt x="753" y="101"/>
                    <a:pt x="552" y="1"/>
                    <a:pt x="327" y="1"/>
                  </a:cubicBezTo>
                  <a:close/>
                </a:path>
              </a:pathLst>
            </a:custGeom>
            <a:solidFill>
              <a:srgbClr val="8088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1"/>
            <p:cNvSpPr/>
            <p:nvPr/>
          </p:nvSpPr>
          <p:spPr>
            <a:xfrm>
              <a:off x="2512675" y="1874725"/>
              <a:ext cx="21950" cy="5650"/>
            </a:xfrm>
            <a:custGeom>
              <a:rect b="b" l="l" r="r" t="t"/>
              <a:pathLst>
                <a:path extrusionOk="0" h="226" w="878">
                  <a:moveTo>
                    <a:pt x="0" y="0"/>
                  </a:moveTo>
                  <a:cubicBezTo>
                    <a:pt x="151" y="125"/>
                    <a:pt x="351" y="226"/>
                    <a:pt x="552" y="226"/>
                  </a:cubicBezTo>
                  <a:lnTo>
                    <a:pt x="878" y="226"/>
                  </a:lnTo>
                  <a:lnTo>
                    <a:pt x="87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1"/>
            <p:cNvSpPr/>
            <p:nvPr/>
          </p:nvSpPr>
          <p:spPr>
            <a:xfrm>
              <a:off x="2503900" y="1882850"/>
              <a:ext cx="51400" cy="23225"/>
            </a:xfrm>
            <a:custGeom>
              <a:rect b="b" l="l" r="r" t="t"/>
              <a:pathLst>
                <a:path extrusionOk="0" h="929" w="2056">
                  <a:moveTo>
                    <a:pt x="1" y="1"/>
                  </a:moveTo>
                  <a:cubicBezTo>
                    <a:pt x="1" y="527"/>
                    <a:pt x="402" y="928"/>
                    <a:pt x="903" y="928"/>
                  </a:cubicBezTo>
                  <a:lnTo>
                    <a:pt x="2056" y="928"/>
                  </a:lnTo>
                  <a:cubicBezTo>
                    <a:pt x="2056" y="427"/>
                    <a:pt x="1655" y="1"/>
                    <a:pt x="115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1"/>
            <p:cNvSpPr/>
            <p:nvPr/>
          </p:nvSpPr>
          <p:spPr>
            <a:xfrm>
              <a:off x="2524575" y="1886000"/>
              <a:ext cx="22575" cy="6275"/>
            </a:xfrm>
            <a:custGeom>
              <a:rect b="b" l="l" r="r" t="t"/>
              <a:pathLst>
                <a:path extrusionOk="0" h="251" w="903">
                  <a:moveTo>
                    <a:pt x="1" y="0"/>
                  </a:moveTo>
                  <a:lnTo>
                    <a:pt x="1" y="251"/>
                  </a:lnTo>
                  <a:lnTo>
                    <a:pt x="903" y="251"/>
                  </a:lnTo>
                  <a:cubicBezTo>
                    <a:pt x="753" y="100"/>
                    <a:pt x="552" y="0"/>
                    <a:pt x="32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1"/>
            <p:cNvSpPr/>
            <p:nvPr/>
          </p:nvSpPr>
          <p:spPr>
            <a:xfrm>
              <a:off x="2512675" y="1897275"/>
              <a:ext cx="21950" cy="5650"/>
            </a:xfrm>
            <a:custGeom>
              <a:rect b="b" l="l" r="r" t="t"/>
              <a:pathLst>
                <a:path extrusionOk="0" h="226" w="878">
                  <a:moveTo>
                    <a:pt x="0" y="0"/>
                  </a:moveTo>
                  <a:cubicBezTo>
                    <a:pt x="151" y="151"/>
                    <a:pt x="351" y="226"/>
                    <a:pt x="552" y="226"/>
                  </a:cubicBezTo>
                  <a:lnTo>
                    <a:pt x="878" y="226"/>
                  </a:lnTo>
                  <a:lnTo>
                    <a:pt x="87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
            <p:cNvSpPr/>
            <p:nvPr/>
          </p:nvSpPr>
          <p:spPr>
            <a:xfrm>
              <a:off x="2507650" y="1414800"/>
              <a:ext cx="48275" cy="114075"/>
            </a:xfrm>
            <a:custGeom>
              <a:rect b="b" l="l" r="r" t="t"/>
              <a:pathLst>
                <a:path extrusionOk="0" h="4563" w="1931">
                  <a:moveTo>
                    <a:pt x="1" y="1"/>
                  </a:moveTo>
                  <a:lnTo>
                    <a:pt x="1" y="4562"/>
                  </a:lnTo>
                  <a:lnTo>
                    <a:pt x="1931" y="4562"/>
                  </a:lnTo>
                  <a:lnTo>
                    <a:pt x="193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1"/>
            <p:cNvSpPr/>
            <p:nvPr/>
          </p:nvSpPr>
          <p:spPr>
            <a:xfrm>
              <a:off x="2507650" y="1414800"/>
              <a:ext cx="48275" cy="61450"/>
            </a:xfrm>
            <a:custGeom>
              <a:rect b="b" l="l" r="r" t="t"/>
              <a:pathLst>
                <a:path extrusionOk="0" h="2458" w="1931">
                  <a:moveTo>
                    <a:pt x="1" y="1"/>
                  </a:moveTo>
                  <a:lnTo>
                    <a:pt x="1" y="2457"/>
                  </a:lnTo>
                  <a:lnTo>
                    <a:pt x="1931" y="2081"/>
                  </a:lnTo>
                  <a:lnTo>
                    <a:pt x="193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1"/>
            <p:cNvSpPr/>
            <p:nvPr/>
          </p:nvSpPr>
          <p:spPr>
            <a:xfrm>
              <a:off x="2492005" y="1131600"/>
              <a:ext cx="82100" cy="83350"/>
            </a:xfrm>
            <a:custGeom>
              <a:rect b="b" l="l" r="r" t="t"/>
              <a:pathLst>
                <a:path extrusionOk="0" h="3334" w="3284">
                  <a:moveTo>
                    <a:pt x="0" y="1"/>
                  </a:moveTo>
                  <a:lnTo>
                    <a:pt x="0" y="3334"/>
                  </a:lnTo>
                  <a:lnTo>
                    <a:pt x="3284" y="3334"/>
                  </a:lnTo>
                  <a:lnTo>
                    <a:pt x="328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1"/>
            <p:cNvSpPr/>
            <p:nvPr/>
          </p:nvSpPr>
          <p:spPr>
            <a:xfrm>
              <a:off x="2490750" y="1297025"/>
              <a:ext cx="82100" cy="149150"/>
            </a:xfrm>
            <a:custGeom>
              <a:rect b="b" l="l" r="r" t="t"/>
              <a:pathLst>
                <a:path extrusionOk="0" h="5966" w="3284">
                  <a:moveTo>
                    <a:pt x="1654" y="0"/>
                  </a:moveTo>
                  <a:cubicBezTo>
                    <a:pt x="727" y="0"/>
                    <a:pt x="0" y="752"/>
                    <a:pt x="0" y="1654"/>
                  </a:cubicBezTo>
                  <a:lnTo>
                    <a:pt x="0" y="4311"/>
                  </a:lnTo>
                  <a:cubicBezTo>
                    <a:pt x="0" y="5238"/>
                    <a:pt x="727" y="5965"/>
                    <a:pt x="1654" y="5965"/>
                  </a:cubicBezTo>
                  <a:cubicBezTo>
                    <a:pt x="2557" y="5965"/>
                    <a:pt x="3284" y="5238"/>
                    <a:pt x="3284" y="4311"/>
                  </a:cubicBezTo>
                  <a:lnTo>
                    <a:pt x="3284" y="1654"/>
                  </a:lnTo>
                  <a:cubicBezTo>
                    <a:pt x="3284" y="752"/>
                    <a:pt x="2557" y="0"/>
                    <a:pt x="16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1"/>
            <p:cNvSpPr/>
            <p:nvPr/>
          </p:nvSpPr>
          <p:spPr>
            <a:xfrm>
              <a:off x="2493250" y="1310175"/>
              <a:ext cx="74600" cy="132850"/>
            </a:xfrm>
            <a:custGeom>
              <a:rect b="b" l="l" r="r" t="t"/>
              <a:pathLst>
                <a:path extrusionOk="0" h="5314" w="2984">
                  <a:moveTo>
                    <a:pt x="502" y="0"/>
                  </a:moveTo>
                  <a:lnTo>
                    <a:pt x="502" y="0"/>
                  </a:lnTo>
                  <a:cubicBezTo>
                    <a:pt x="201" y="276"/>
                    <a:pt x="1" y="677"/>
                    <a:pt x="1" y="1128"/>
                  </a:cubicBezTo>
                  <a:lnTo>
                    <a:pt x="1" y="3785"/>
                  </a:lnTo>
                  <a:cubicBezTo>
                    <a:pt x="1" y="4637"/>
                    <a:pt x="702" y="5314"/>
                    <a:pt x="1529" y="5314"/>
                  </a:cubicBezTo>
                  <a:cubicBezTo>
                    <a:pt x="2206" y="5314"/>
                    <a:pt x="2783" y="4888"/>
                    <a:pt x="2983" y="4286"/>
                  </a:cubicBezTo>
                  <a:lnTo>
                    <a:pt x="2983" y="4286"/>
                  </a:lnTo>
                  <a:cubicBezTo>
                    <a:pt x="2707" y="4537"/>
                    <a:pt x="2356" y="4687"/>
                    <a:pt x="1955" y="4687"/>
                  </a:cubicBezTo>
                  <a:cubicBezTo>
                    <a:pt x="1103" y="4687"/>
                    <a:pt x="427" y="4010"/>
                    <a:pt x="427" y="3158"/>
                  </a:cubicBezTo>
                  <a:lnTo>
                    <a:pt x="427" y="502"/>
                  </a:lnTo>
                  <a:cubicBezTo>
                    <a:pt x="427" y="326"/>
                    <a:pt x="452" y="151"/>
                    <a:pt x="50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1"/>
            <p:cNvSpPr/>
            <p:nvPr/>
          </p:nvSpPr>
          <p:spPr>
            <a:xfrm>
              <a:off x="2490750" y="1131600"/>
              <a:ext cx="82100" cy="83350"/>
            </a:xfrm>
            <a:custGeom>
              <a:rect b="b" l="l" r="r" t="t"/>
              <a:pathLst>
                <a:path extrusionOk="0" h="3334" w="3284">
                  <a:moveTo>
                    <a:pt x="2156" y="1"/>
                  </a:moveTo>
                  <a:lnTo>
                    <a:pt x="2156" y="2457"/>
                  </a:lnTo>
                  <a:lnTo>
                    <a:pt x="0" y="2457"/>
                  </a:lnTo>
                  <a:lnTo>
                    <a:pt x="0" y="3334"/>
                  </a:lnTo>
                  <a:lnTo>
                    <a:pt x="3284" y="3334"/>
                  </a:lnTo>
                  <a:lnTo>
                    <a:pt x="3284" y="1"/>
                  </a:ln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
            <p:cNvSpPr/>
            <p:nvPr/>
          </p:nvSpPr>
          <p:spPr>
            <a:xfrm>
              <a:off x="2510175" y="1305150"/>
              <a:ext cx="43875" cy="33250"/>
            </a:xfrm>
            <a:custGeom>
              <a:rect b="b" l="l" r="r" t="t"/>
              <a:pathLst>
                <a:path extrusionOk="0" h="1330" w="1755">
                  <a:moveTo>
                    <a:pt x="877" y="1"/>
                  </a:moveTo>
                  <a:cubicBezTo>
                    <a:pt x="376" y="1"/>
                    <a:pt x="0" y="302"/>
                    <a:pt x="0" y="678"/>
                  </a:cubicBezTo>
                  <a:cubicBezTo>
                    <a:pt x="0" y="1029"/>
                    <a:pt x="376" y="1329"/>
                    <a:pt x="877" y="1329"/>
                  </a:cubicBezTo>
                  <a:cubicBezTo>
                    <a:pt x="1354" y="1329"/>
                    <a:pt x="1755" y="1029"/>
                    <a:pt x="1755" y="678"/>
                  </a:cubicBezTo>
                  <a:cubicBezTo>
                    <a:pt x="1755" y="302"/>
                    <a:pt x="1354" y="1"/>
                    <a:pt x="877" y="1"/>
                  </a:cubicBezTo>
                  <a:close/>
                </a:path>
              </a:pathLst>
            </a:custGeom>
            <a:solidFill>
              <a:srgbClr val="FFFEF8">
                <a:alpha val="1529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
            <p:cNvSpPr/>
            <p:nvPr/>
          </p:nvSpPr>
          <p:spPr>
            <a:xfrm>
              <a:off x="2503275" y="1142875"/>
              <a:ext cx="13175" cy="42000"/>
            </a:xfrm>
            <a:custGeom>
              <a:rect b="b" l="l" r="r" t="t"/>
              <a:pathLst>
                <a:path extrusionOk="0" h="1680" w="527">
                  <a:moveTo>
                    <a:pt x="1" y="1"/>
                  </a:moveTo>
                  <a:lnTo>
                    <a:pt x="1" y="1680"/>
                  </a:lnTo>
                  <a:lnTo>
                    <a:pt x="527" y="1680"/>
                  </a:lnTo>
                  <a:lnTo>
                    <a:pt x="527" y="1"/>
                  </a:lnTo>
                  <a:close/>
                </a:path>
              </a:pathLst>
            </a:custGeom>
            <a:solidFill>
              <a:srgbClr val="8088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22"/>
          <p:cNvSpPr txBox="1"/>
          <p:nvPr>
            <p:ph type="title"/>
          </p:nvPr>
        </p:nvSpPr>
        <p:spPr>
          <a:xfrm>
            <a:off x="2956175" y="1160916"/>
            <a:ext cx="5372700" cy="15261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9600"/>
              <a:buNone/>
            </a:pPr>
            <a:r>
              <a:rPr lang="en"/>
              <a:t>THANKYOU</a:t>
            </a:r>
            <a:endParaRPr/>
          </a:p>
        </p:txBody>
      </p:sp>
      <p:sp>
        <p:nvSpPr>
          <p:cNvPr id="622" name="Google Shape;622;p22"/>
          <p:cNvSpPr/>
          <p:nvPr/>
        </p:nvSpPr>
        <p:spPr>
          <a:xfrm rot="-9899965">
            <a:off x="1525124" y="579835"/>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23" name="Google Shape;623;p22"/>
          <p:cNvGrpSpPr/>
          <p:nvPr/>
        </p:nvGrpSpPr>
        <p:grpSpPr>
          <a:xfrm>
            <a:off x="-352185" y="605059"/>
            <a:ext cx="4555040" cy="4087716"/>
            <a:chOff x="1488173" y="2096078"/>
            <a:chExt cx="2794545" cy="2507839"/>
          </a:xfrm>
        </p:grpSpPr>
        <p:sp>
          <p:nvSpPr>
            <p:cNvPr id="624" name="Google Shape;624;p22"/>
            <p:cNvSpPr/>
            <p:nvPr/>
          </p:nvSpPr>
          <p:spPr>
            <a:xfrm>
              <a:off x="1976207" y="2096078"/>
              <a:ext cx="444607" cy="428667"/>
            </a:xfrm>
            <a:custGeom>
              <a:rect b="b" l="l" r="r" t="t"/>
              <a:pathLst>
                <a:path extrusionOk="0" h="16001" w="16596">
                  <a:moveTo>
                    <a:pt x="4129" y="0"/>
                  </a:moveTo>
                  <a:cubicBezTo>
                    <a:pt x="2325" y="0"/>
                    <a:pt x="1267" y="2511"/>
                    <a:pt x="2536" y="3936"/>
                  </a:cubicBezTo>
                  <a:cubicBezTo>
                    <a:pt x="1" y="5715"/>
                    <a:pt x="1569" y="9151"/>
                    <a:pt x="4406" y="9151"/>
                  </a:cubicBezTo>
                  <a:cubicBezTo>
                    <a:pt x="4766" y="9151"/>
                    <a:pt x="5147" y="9095"/>
                    <a:pt x="5543" y="8974"/>
                  </a:cubicBezTo>
                  <a:lnTo>
                    <a:pt x="5543" y="8974"/>
                  </a:lnTo>
                  <a:cubicBezTo>
                    <a:pt x="4982" y="9450"/>
                    <a:pt x="4986" y="10077"/>
                    <a:pt x="5447" y="10077"/>
                  </a:cubicBezTo>
                  <a:cubicBezTo>
                    <a:pt x="5665" y="10077"/>
                    <a:pt x="5985" y="9937"/>
                    <a:pt x="6395" y="9575"/>
                  </a:cubicBezTo>
                  <a:lnTo>
                    <a:pt x="6395" y="9575"/>
                  </a:lnTo>
                  <a:cubicBezTo>
                    <a:pt x="5303" y="11672"/>
                    <a:pt x="7123" y="13483"/>
                    <a:pt x="9848" y="13483"/>
                  </a:cubicBezTo>
                  <a:cubicBezTo>
                    <a:pt x="10250" y="13483"/>
                    <a:pt x="10672" y="13444"/>
                    <a:pt x="11107" y="13360"/>
                  </a:cubicBezTo>
                  <a:lnTo>
                    <a:pt x="11107" y="13360"/>
                  </a:lnTo>
                  <a:cubicBezTo>
                    <a:pt x="10534" y="14530"/>
                    <a:pt x="11304" y="15259"/>
                    <a:pt x="12418" y="15259"/>
                  </a:cubicBezTo>
                  <a:cubicBezTo>
                    <a:pt x="12522" y="15259"/>
                    <a:pt x="12628" y="15252"/>
                    <a:pt x="12736" y="15239"/>
                  </a:cubicBezTo>
                  <a:lnTo>
                    <a:pt x="12736" y="15239"/>
                  </a:lnTo>
                  <a:cubicBezTo>
                    <a:pt x="12550" y="15812"/>
                    <a:pt x="12896" y="16001"/>
                    <a:pt x="13414" y="16001"/>
                  </a:cubicBezTo>
                  <a:cubicBezTo>
                    <a:pt x="13802" y="16001"/>
                    <a:pt x="14287" y="15895"/>
                    <a:pt x="14716" y="15766"/>
                  </a:cubicBezTo>
                  <a:cubicBezTo>
                    <a:pt x="16345" y="14638"/>
                    <a:pt x="15568" y="12533"/>
                    <a:pt x="14040" y="12031"/>
                  </a:cubicBezTo>
                  <a:cubicBezTo>
                    <a:pt x="16596" y="10553"/>
                    <a:pt x="15318" y="8322"/>
                    <a:pt x="13689" y="7996"/>
                  </a:cubicBezTo>
                  <a:cubicBezTo>
                    <a:pt x="14357" y="7350"/>
                    <a:pt x="14339" y="6963"/>
                    <a:pt x="13699" y="6963"/>
                  </a:cubicBezTo>
                  <a:cubicBezTo>
                    <a:pt x="13595" y="6963"/>
                    <a:pt x="13475" y="6973"/>
                    <a:pt x="13338" y="6994"/>
                  </a:cubicBezTo>
                  <a:cubicBezTo>
                    <a:pt x="14770" y="4228"/>
                    <a:pt x="11965" y="1662"/>
                    <a:pt x="9801" y="1662"/>
                  </a:cubicBezTo>
                  <a:cubicBezTo>
                    <a:pt x="9200" y="1662"/>
                    <a:pt x="8648" y="1860"/>
                    <a:pt x="8250" y="2307"/>
                  </a:cubicBezTo>
                  <a:cubicBezTo>
                    <a:pt x="8402" y="1531"/>
                    <a:pt x="8102" y="959"/>
                    <a:pt x="7686" y="959"/>
                  </a:cubicBezTo>
                  <a:cubicBezTo>
                    <a:pt x="7416" y="959"/>
                    <a:pt x="7097" y="1199"/>
                    <a:pt x="6821" y="1781"/>
                  </a:cubicBezTo>
                  <a:cubicBezTo>
                    <a:pt x="5869" y="490"/>
                    <a:pt x="4926" y="0"/>
                    <a:pt x="4129" y="0"/>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22"/>
            <p:cNvSpPr/>
            <p:nvPr/>
          </p:nvSpPr>
          <p:spPr>
            <a:xfrm>
              <a:off x="1976207" y="2096104"/>
              <a:ext cx="417763" cy="428640"/>
            </a:xfrm>
            <a:custGeom>
              <a:rect b="b" l="l" r="r" t="t"/>
              <a:pathLst>
                <a:path extrusionOk="0" h="16000" w="15594">
                  <a:moveTo>
                    <a:pt x="4040" y="0"/>
                  </a:moveTo>
                  <a:lnTo>
                    <a:pt x="4040" y="0"/>
                  </a:lnTo>
                  <a:cubicBezTo>
                    <a:pt x="2285" y="75"/>
                    <a:pt x="1283" y="2532"/>
                    <a:pt x="2536" y="3935"/>
                  </a:cubicBezTo>
                  <a:cubicBezTo>
                    <a:pt x="1" y="5714"/>
                    <a:pt x="1569" y="9150"/>
                    <a:pt x="4406" y="9150"/>
                  </a:cubicBezTo>
                  <a:cubicBezTo>
                    <a:pt x="4766" y="9150"/>
                    <a:pt x="5147" y="9094"/>
                    <a:pt x="5543" y="8973"/>
                  </a:cubicBezTo>
                  <a:lnTo>
                    <a:pt x="5543" y="8973"/>
                  </a:lnTo>
                  <a:cubicBezTo>
                    <a:pt x="4982" y="9449"/>
                    <a:pt x="4986" y="10076"/>
                    <a:pt x="5447" y="10076"/>
                  </a:cubicBezTo>
                  <a:cubicBezTo>
                    <a:pt x="5665" y="10076"/>
                    <a:pt x="5985" y="9936"/>
                    <a:pt x="6395" y="9574"/>
                  </a:cubicBezTo>
                  <a:lnTo>
                    <a:pt x="6395" y="9574"/>
                  </a:lnTo>
                  <a:cubicBezTo>
                    <a:pt x="5303" y="11671"/>
                    <a:pt x="7123" y="13482"/>
                    <a:pt x="9848" y="13482"/>
                  </a:cubicBezTo>
                  <a:cubicBezTo>
                    <a:pt x="10250" y="13482"/>
                    <a:pt x="10672" y="13443"/>
                    <a:pt x="11107" y="13359"/>
                  </a:cubicBezTo>
                  <a:lnTo>
                    <a:pt x="11107" y="13359"/>
                  </a:lnTo>
                  <a:cubicBezTo>
                    <a:pt x="10534" y="14529"/>
                    <a:pt x="11304" y="15258"/>
                    <a:pt x="12418" y="15258"/>
                  </a:cubicBezTo>
                  <a:cubicBezTo>
                    <a:pt x="12522" y="15258"/>
                    <a:pt x="12628" y="15251"/>
                    <a:pt x="12736" y="15238"/>
                  </a:cubicBezTo>
                  <a:lnTo>
                    <a:pt x="12736" y="15238"/>
                  </a:lnTo>
                  <a:cubicBezTo>
                    <a:pt x="12550" y="15811"/>
                    <a:pt x="12896" y="16000"/>
                    <a:pt x="13414" y="16000"/>
                  </a:cubicBezTo>
                  <a:cubicBezTo>
                    <a:pt x="13802" y="16000"/>
                    <a:pt x="14287" y="15894"/>
                    <a:pt x="14716" y="15765"/>
                  </a:cubicBezTo>
                  <a:cubicBezTo>
                    <a:pt x="15243" y="15414"/>
                    <a:pt x="15493" y="14963"/>
                    <a:pt x="15593" y="14512"/>
                  </a:cubicBezTo>
                  <a:lnTo>
                    <a:pt x="15593" y="14512"/>
                  </a:lnTo>
                  <a:cubicBezTo>
                    <a:pt x="15483" y="14524"/>
                    <a:pt x="15377" y="14531"/>
                    <a:pt x="15278" y="14531"/>
                  </a:cubicBezTo>
                  <a:cubicBezTo>
                    <a:pt x="14765" y="14531"/>
                    <a:pt x="14423" y="14347"/>
                    <a:pt x="14591" y="13760"/>
                  </a:cubicBezTo>
                  <a:lnTo>
                    <a:pt x="14591" y="13760"/>
                  </a:lnTo>
                  <a:cubicBezTo>
                    <a:pt x="14485" y="13773"/>
                    <a:pt x="14380" y="13779"/>
                    <a:pt x="14279" y="13779"/>
                  </a:cubicBezTo>
                  <a:cubicBezTo>
                    <a:pt x="13183" y="13779"/>
                    <a:pt x="12411" y="13050"/>
                    <a:pt x="12962" y="11880"/>
                  </a:cubicBezTo>
                  <a:lnTo>
                    <a:pt x="12962" y="11880"/>
                  </a:lnTo>
                  <a:cubicBezTo>
                    <a:pt x="12520" y="11969"/>
                    <a:pt x="12092" y="12011"/>
                    <a:pt x="11685" y="12011"/>
                  </a:cubicBezTo>
                  <a:cubicBezTo>
                    <a:pt x="8991" y="12011"/>
                    <a:pt x="7187" y="10189"/>
                    <a:pt x="8275" y="8121"/>
                  </a:cubicBezTo>
                  <a:lnTo>
                    <a:pt x="8275" y="8121"/>
                  </a:lnTo>
                  <a:cubicBezTo>
                    <a:pt x="7866" y="8473"/>
                    <a:pt x="7548" y="8611"/>
                    <a:pt x="7330" y="8611"/>
                  </a:cubicBezTo>
                  <a:cubicBezTo>
                    <a:pt x="6866" y="8611"/>
                    <a:pt x="6860" y="7989"/>
                    <a:pt x="7423" y="7494"/>
                  </a:cubicBezTo>
                  <a:lnTo>
                    <a:pt x="7423" y="7494"/>
                  </a:lnTo>
                  <a:cubicBezTo>
                    <a:pt x="7027" y="7616"/>
                    <a:pt x="6646" y="7671"/>
                    <a:pt x="6285" y="7671"/>
                  </a:cubicBezTo>
                  <a:cubicBezTo>
                    <a:pt x="3449" y="7671"/>
                    <a:pt x="1881" y="4235"/>
                    <a:pt x="4415" y="2456"/>
                  </a:cubicBezTo>
                  <a:cubicBezTo>
                    <a:pt x="3789" y="1755"/>
                    <a:pt x="3714" y="802"/>
                    <a:pt x="4040" y="0"/>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22"/>
            <p:cNvSpPr/>
            <p:nvPr/>
          </p:nvSpPr>
          <p:spPr>
            <a:xfrm>
              <a:off x="2056871" y="4199709"/>
              <a:ext cx="1600729" cy="404208"/>
            </a:xfrm>
            <a:custGeom>
              <a:rect b="b" l="l" r="r" t="t"/>
              <a:pathLst>
                <a:path extrusionOk="0" h="15088" w="59751">
                  <a:moveTo>
                    <a:pt x="1" y="0"/>
                  </a:moveTo>
                  <a:lnTo>
                    <a:pt x="1" y="15088"/>
                  </a:lnTo>
                  <a:lnTo>
                    <a:pt x="59751" y="15088"/>
                  </a:lnTo>
                  <a:lnTo>
                    <a:pt x="5975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22"/>
            <p:cNvSpPr/>
            <p:nvPr/>
          </p:nvSpPr>
          <p:spPr>
            <a:xfrm>
              <a:off x="2381861" y="4279597"/>
              <a:ext cx="233689" cy="22852"/>
            </a:xfrm>
            <a:custGeom>
              <a:rect b="b" l="l" r="r" t="t"/>
              <a:pathLst>
                <a:path extrusionOk="0" h="853" w="8723">
                  <a:moveTo>
                    <a:pt x="426" y="1"/>
                  </a:moveTo>
                  <a:cubicBezTo>
                    <a:pt x="201" y="1"/>
                    <a:pt x="0" y="201"/>
                    <a:pt x="0" y="427"/>
                  </a:cubicBezTo>
                  <a:cubicBezTo>
                    <a:pt x="0" y="652"/>
                    <a:pt x="201" y="853"/>
                    <a:pt x="426" y="853"/>
                  </a:cubicBezTo>
                  <a:lnTo>
                    <a:pt x="8296" y="853"/>
                  </a:lnTo>
                  <a:cubicBezTo>
                    <a:pt x="8522" y="853"/>
                    <a:pt x="8722" y="652"/>
                    <a:pt x="8722" y="427"/>
                  </a:cubicBezTo>
                  <a:cubicBezTo>
                    <a:pt x="8722" y="201"/>
                    <a:pt x="8522" y="1"/>
                    <a:pt x="829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22"/>
            <p:cNvSpPr/>
            <p:nvPr/>
          </p:nvSpPr>
          <p:spPr>
            <a:xfrm>
              <a:off x="2700796" y="4366878"/>
              <a:ext cx="233689" cy="22182"/>
            </a:xfrm>
            <a:custGeom>
              <a:rect b="b" l="l" r="r" t="t"/>
              <a:pathLst>
                <a:path extrusionOk="0" h="828" w="8723">
                  <a:moveTo>
                    <a:pt x="426" y="1"/>
                  </a:moveTo>
                  <a:cubicBezTo>
                    <a:pt x="201" y="1"/>
                    <a:pt x="0" y="176"/>
                    <a:pt x="0" y="402"/>
                  </a:cubicBezTo>
                  <a:cubicBezTo>
                    <a:pt x="0" y="652"/>
                    <a:pt x="201" y="828"/>
                    <a:pt x="426" y="828"/>
                  </a:cubicBezTo>
                  <a:lnTo>
                    <a:pt x="8296" y="828"/>
                  </a:lnTo>
                  <a:cubicBezTo>
                    <a:pt x="8522" y="828"/>
                    <a:pt x="8722" y="652"/>
                    <a:pt x="8722" y="402"/>
                  </a:cubicBezTo>
                  <a:cubicBezTo>
                    <a:pt x="8722" y="176"/>
                    <a:pt x="8522" y="1"/>
                    <a:pt x="829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22"/>
            <p:cNvSpPr/>
            <p:nvPr/>
          </p:nvSpPr>
          <p:spPr>
            <a:xfrm>
              <a:off x="2851864" y="4337999"/>
              <a:ext cx="233019" cy="22879"/>
            </a:xfrm>
            <a:custGeom>
              <a:rect b="b" l="l" r="r" t="t"/>
              <a:pathLst>
                <a:path extrusionOk="0" h="854" w="8698">
                  <a:moveTo>
                    <a:pt x="426" y="1"/>
                  </a:moveTo>
                  <a:cubicBezTo>
                    <a:pt x="176" y="1"/>
                    <a:pt x="0" y="201"/>
                    <a:pt x="0" y="427"/>
                  </a:cubicBezTo>
                  <a:cubicBezTo>
                    <a:pt x="0" y="653"/>
                    <a:pt x="176" y="853"/>
                    <a:pt x="426" y="853"/>
                  </a:cubicBezTo>
                  <a:lnTo>
                    <a:pt x="8296" y="853"/>
                  </a:lnTo>
                  <a:cubicBezTo>
                    <a:pt x="8522" y="853"/>
                    <a:pt x="8697" y="653"/>
                    <a:pt x="8697" y="427"/>
                  </a:cubicBezTo>
                  <a:cubicBezTo>
                    <a:pt x="8697" y="201"/>
                    <a:pt x="8522" y="1"/>
                    <a:pt x="829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22"/>
            <p:cNvSpPr/>
            <p:nvPr/>
          </p:nvSpPr>
          <p:spPr>
            <a:xfrm>
              <a:off x="2735033" y="4246698"/>
              <a:ext cx="124225" cy="22182"/>
            </a:xfrm>
            <a:custGeom>
              <a:rect b="b" l="l" r="r" t="t"/>
              <a:pathLst>
                <a:path extrusionOk="0" h="828" w="4637">
                  <a:moveTo>
                    <a:pt x="426" y="0"/>
                  </a:moveTo>
                  <a:cubicBezTo>
                    <a:pt x="176" y="0"/>
                    <a:pt x="0" y="176"/>
                    <a:pt x="0" y="426"/>
                  </a:cubicBezTo>
                  <a:cubicBezTo>
                    <a:pt x="0" y="652"/>
                    <a:pt x="176" y="827"/>
                    <a:pt x="426" y="827"/>
                  </a:cubicBezTo>
                  <a:lnTo>
                    <a:pt x="4236" y="827"/>
                  </a:lnTo>
                  <a:cubicBezTo>
                    <a:pt x="4462" y="827"/>
                    <a:pt x="4637" y="652"/>
                    <a:pt x="4637" y="426"/>
                  </a:cubicBezTo>
                  <a:cubicBezTo>
                    <a:pt x="4637" y="176"/>
                    <a:pt x="4462" y="0"/>
                    <a:pt x="423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22"/>
            <p:cNvSpPr/>
            <p:nvPr/>
          </p:nvSpPr>
          <p:spPr>
            <a:xfrm>
              <a:off x="3035162" y="4460884"/>
              <a:ext cx="124252" cy="22182"/>
            </a:xfrm>
            <a:custGeom>
              <a:rect b="b" l="l" r="r" t="t"/>
              <a:pathLst>
                <a:path extrusionOk="0" h="828" w="4638">
                  <a:moveTo>
                    <a:pt x="401" y="0"/>
                  </a:moveTo>
                  <a:cubicBezTo>
                    <a:pt x="176" y="0"/>
                    <a:pt x="0" y="176"/>
                    <a:pt x="0" y="401"/>
                  </a:cubicBezTo>
                  <a:cubicBezTo>
                    <a:pt x="0" y="652"/>
                    <a:pt x="176" y="828"/>
                    <a:pt x="401" y="828"/>
                  </a:cubicBezTo>
                  <a:lnTo>
                    <a:pt x="4211" y="828"/>
                  </a:lnTo>
                  <a:cubicBezTo>
                    <a:pt x="4462" y="828"/>
                    <a:pt x="4637" y="652"/>
                    <a:pt x="4637" y="401"/>
                  </a:cubicBezTo>
                  <a:cubicBezTo>
                    <a:pt x="4637" y="176"/>
                    <a:pt x="4462" y="0"/>
                    <a:pt x="42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22"/>
            <p:cNvSpPr/>
            <p:nvPr/>
          </p:nvSpPr>
          <p:spPr>
            <a:xfrm>
              <a:off x="2514123" y="4438059"/>
              <a:ext cx="124252" cy="22852"/>
            </a:xfrm>
            <a:custGeom>
              <a:rect b="b" l="l" r="r" t="t"/>
              <a:pathLst>
                <a:path extrusionOk="0" h="853" w="4638">
                  <a:moveTo>
                    <a:pt x="402" y="0"/>
                  </a:moveTo>
                  <a:cubicBezTo>
                    <a:pt x="176" y="0"/>
                    <a:pt x="1" y="201"/>
                    <a:pt x="1" y="426"/>
                  </a:cubicBezTo>
                  <a:cubicBezTo>
                    <a:pt x="1" y="652"/>
                    <a:pt x="176" y="852"/>
                    <a:pt x="402" y="852"/>
                  </a:cubicBezTo>
                  <a:lnTo>
                    <a:pt x="4211" y="852"/>
                  </a:lnTo>
                  <a:cubicBezTo>
                    <a:pt x="4462" y="852"/>
                    <a:pt x="4637" y="652"/>
                    <a:pt x="4637" y="426"/>
                  </a:cubicBezTo>
                  <a:cubicBezTo>
                    <a:pt x="4637" y="201"/>
                    <a:pt x="4462" y="0"/>
                    <a:pt x="421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22"/>
            <p:cNvSpPr/>
            <p:nvPr/>
          </p:nvSpPr>
          <p:spPr>
            <a:xfrm>
              <a:off x="3123113" y="4264165"/>
              <a:ext cx="233019" cy="22182"/>
            </a:xfrm>
            <a:custGeom>
              <a:rect b="b" l="l" r="r" t="t"/>
              <a:pathLst>
                <a:path extrusionOk="0" h="828" w="8698">
                  <a:moveTo>
                    <a:pt x="402" y="0"/>
                  </a:moveTo>
                  <a:cubicBezTo>
                    <a:pt x="176" y="0"/>
                    <a:pt x="1" y="175"/>
                    <a:pt x="1" y="401"/>
                  </a:cubicBezTo>
                  <a:cubicBezTo>
                    <a:pt x="1" y="627"/>
                    <a:pt x="176" y="827"/>
                    <a:pt x="402" y="827"/>
                  </a:cubicBezTo>
                  <a:lnTo>
                    <a:pt x="8296" y="827"/>
                  </a:lnTo>
                  <a:cubicBezTo>
                    <a:pt x="8522" y="827"/>
                    <a:pt x="8697" y="627"/>
                    <a:pt x="8697" y="401"/>
                  </a:cubicBezTo>
                  <a:cubicBezTo>
                    <a:pt x="8697" y="175"/>
                    <a:pt x="8522" y="0"/>
                    <a:pt x="829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22"/>
            <p:cNvSpPr/>
            <p:nvPr/>
          </p:nvSpPr>
          <p:spPr>
            <a:xfrm>
              <a:off x="2567167" y="2693682"/>
              <a:ext cx="30246" cy="116858"/>
            </a:xfrm>
            <a:custGeom>
              <a:rect b="b" l="l" r="r" t="t"/>
              <a:pathLst>
                <a:path extrusionOk="0" h="4362" w="1129">
                  <a:moveTo>
                    <a:pt x="1" y="0"/>
                  </a:moveTo>
                  <a:lnTo>
                    <a:pt x="1" y="4361"/>
                  </a:lnTo>
                  <a:lnTo>
                    <a:pt x="1129" y="4361"/>
                  </a:lnTo>
                  <a:lnTo>
                    <a:pt x="112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22"/>
            <p:cNvSpPr/>
            <p:nvPr/>
          </p:nvSpPr>
          <p:spPr>
            <a:xfrm>
              <a:off x="2215334" y="2693682"/>
              <a:ext cx="30246" cy="116858"/>
            </a:xfrm>
            <a:custGeom>
              <a:rect b="b" l="l" r="r" t="t"/>
              <a:pathLst>
                <a:path extrusionOk="0" h="4362" w="1129">
                  <a:moveTo>
                    <a:pt x="1" y="0"/>
                  </a:moveTo>
                  <a:lnTo>
                    <a:pt x="1" y="4361"/>
                  </a:lnTo>
                  <a:lnTo>
                    <a:pt x="1129" y="4361"/>
                  </a:lnTo>
                  <a:lnTo>
                    <a:pt x="112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22"/>
            <p:cNvSpPr/>
            <p:nvPr/>
          </p:nvSpPr>
          <p:spPr>
            <a:xfrm>
              <a:off x="2332835" y="2517752"/>
              <a:ext cx="39649" cy="1255621"/>
            </a:xfrm>
            <a:custGeom>
              <a:rect b="b" l="l" r="r" t="t"/>
              <a:pathLst>
                <a:path extrusionOk="0" h="46869" w="1480">
                  <a:moveTo>
                    <a:pt x="1" y="1"/>
                  </a:moveTo>
                  <a:lnTo>
                    <a:pt x="1" y="46868"/>
                  </a:lnTo>
                  <a:lnTo>
                    <a:pt x="1479" y="46868"/>
                  </a:lnTo>
                  <a:lnTo>
                    <a:pt x="1479"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22"/>
            <p:cNvSpPr/>
            <p:nvPr/>
          </p:nvSpPr>
          <p:spPr>
            <a:xfrm>
              <a:off x="2211316" y="3088486"/>
              <a:ext cx="50392" cy="425023"/>
            </a:xfrm>
            <a:custGeom>
              <a:rect b="b" l="l" r="r" t="t"/>
              <a:pathLst>
                <a:path extrusionOk="0" h="15865" w="1881">
                  <a:moveTo>
                    <a:pt x="0" y="0"/>
                  </a:moveTo>
                  <a:lnTo>
                    <a:pt x="0" y="15865"/>
                  </a:lnTo>
                  <a:lnTo>
                    <a:pt x="1880" y="15865"/>
                  </a:lnTo>
                  <a:lnTo>
                    <a:pt x="188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22"/>
            <p:cNvSpPr/>
            <p:nvPr/>
          </p:nvSpPr>
          <p:spPr>
            <a:xfrm>
              <a:off x="2559773" y="3088486"/>
              <a:ext cx="49722" cy="425023"/>
            </a:xfrm>
            <a:custGeom>
              <a:rect b="b" l="l" r="r" t="t"/>
              <a:pathLst>
                <a:path extrusionOk="0" h="15865" w="1856">
                  <a:moveTo>
                    <a:pt x="1" y="0"/>
                  </a:moveTo>
                  <a:lnTo>
                    <a:pt x="1" y="15865"/>
                  </a:lnTo>
                  <a:lnTo>
                    <a:pt x="1856" y="15865"/>
                  </a:lnTo>
                  <a:lnTo>
                    <a:pt x="185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22"/>
            <p:cNvSpPr/>
            <p:nvPr/>
          </p:nvSpPr>
          <p:spPr>
            <a:xfrm>
              <a:off x="2233471" y="3176438"/>
              <a:ext cx="344466" cy="25531"/>
            </a:xfrm>
            <a:custGeom>
              <a:rect b="b" l="l" r="r" t="t"/>
              <a:pathLst>
                <a:path extrusionOk="0" h="953" w="12858">
                  <a:moveTo>
                    <a:pt x="0" y="0"/>
                  </a:moveTo>
                  <a:lnTo>
                    <a:pt x="0" y="953"/>
                  </a:lnTo>
                  <a:lnTo>
                    <a:pt x="12858" y="953"/>
                  </a:lnTo>
                  <a:lnTo>
                    <a:pt x="1285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22"/>
            <p:cNvSpPr/>
            <p:nvPr/>
          </p:nvSpPr>
          <p:spPr>
            <a:xfrm>
              <a:off x="2233471" y="3379211"/>
              <a:ext cx="344466" cy="25531"/>
            </a:xfrm>
            <a:custGeom>
              <a:rect b="b" l="l" r="r" t="t"/>
              <a:pathLst>
                <a:path extrusionOk="0" h="953" w="12858">
                  <a:moveTo>
                    <a:pt x="0" y="0"/>
                  </a:moveTo>
                  <a:lnTo>
                    <a:pt x="0" y="953"/>
                  </a:lnTo>
                  <a:lnTo>
                    <a:pt x="12858" y="953"/>
                  </a:lnTo>
                  <a:lnTo>
                    <a:pt x="1285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22"/>
            <p:cNvSpPr/>
            <p:nvPr/>
          </p:nvSpPr>
          <p:spPr>
            <a:xfrm>
              <a:off x="2240195" y="3099229"/>
              <a:ext cx="90657" cy="89318"/>
            </a:xfrm>
            <a:custGeom>
              <a:rect b="b" l="l" r="r" t="t"/>
              <a:pathLst>
                <a:path extrusionOk="0" h="3334" w="3384">
                  <a:moveTo>
                    <a:pt x="3033" y="0"/>
                  </a:moveTo>
                  <a:lnTo>
                    <a:pt x="0" y="2983"/>
                  </a:lnTo>
                  <a:lnTo>
                    <a:pt x="326" y="3333"/>
                  </a:lnTo>
                  <a:lnTo>
                    <a:pt x="3384" y="326"/>
                  </a:lnTo>
                  <a:lnTo>
                    <a:pt x="303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22"/>
            <p:cNvSpPr/>
            <p:nvPr/>
          </p:nvSpPr>
          <p:spPr>
            <a:xfrm>
              <a:off x="2481895" y="3099229"/>
              <a:ext cx="90684" cy="89318"/>
            </a:xfrm>
            <a:custGeom>
              <a:rect b="b" l="l" r="r" t="t"/>
              <a:pathLst>
                <a:path extrusionOk="0" h="3334" w="3385">
                  <a:moveTo>
                    <a:pt x="352" y="0"/>
                  </a:moveTo>
                  <a:lnTo>
                    <a:pt x="1" y="326"/>
                  </a:lnTo>
                  <a:lnTo>
                    <a:pt x="3058" y="3333"/>
                  </a:lnTo>
                  <a:lnTo>
                    <a:pt x="3384" y="2983"/>
                  </a:lnTo>
                  <a:lnTo>
                    <a:pt x="35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22"/>
            <p:cNvSpPr/>
            <p:nvPr/>
          </p:nvSpPr>
          <p:spPr>
            <a:xfrm>
              <a:off x="2244883" y="3185171"/>
              <a:ext cx="331714" cy="207489"/>
            </a:xfrm>
            <a:custGeom>
              <a:rect b="b" l="l" r="r" t="t"/>
              <a:pathLst>
                <a:path extrusionOk="0" h="7745" w="12382">
                  <a:moveTo>
                    <a:pt x="6066" y="0"/>
                  </a:moveTo>
                  <a:lnTo>
                    <a:pt x="1" y="7444"/>
                  </a:lnTo>
                  <a:lnTo>
                    <a:pt x="376" y="7745"/>
                  </a:lnTo>
                  <a:lnTo>
                    <a:pt x="6291" y="476"/>
                  </a:lnTo>
                  <a:lnTo>
                    <a:pt x="6767" y="476"/>
                  </a:lnTo>
                  <a:lnTo>
                    <a:pt x="11981" y="7619"/>
                  </a:lnTo>
                  <a:lnTo>
                    <a:pt x="12382" y="7344"/>
                  </a:lnTo>
                  <a:lnTo>
                    <a:pt x="699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22"/>
            <p:cNvSpPr/>
            <p:nvPr/>
          </p:nvSpPr>
          <p:spPr>
            <a:xfrm>
              <a:off x="2311349" y="3384569"/>
              <a:ext cx="208855" cy="127601"/>
            </a:xfrm>
            <a:custGeom>
              <a:rect b="b" l="l" r="r" t="t"/>
              <a:pathLst>
                <a:path extrusionOk="0" h="4763" w="7796">
                  <a:moveTo>
                    <a:pt x="3585" y="1"/>
                  </a:moveTo>
                  <a:lnTo>
                    <a:pt x="1" y="4387"/>
                  </a:lnTo>
                  <a:lnTo>
                    <a:pt x="377" y="4688"/>
                  </a:lnTo>
                  <a:lnTo>
                    <a:pt x="3810" y="477"/>
                  </a:lnTo>
                  <a:lnTo>
                    <a:pt x="4286" y="477"/>
                  </a:lnTo>
                  <a:lnTo>
                    <a:pt x="7419" y="4763"/>
                  </a:lnTo>
                  <a:lnTo>
                    <a:pt x="7795" y="4487"/>
                  </a:lnTo>
                  <a:lnTo>
                    <a:pt x="451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22"/>
            <p:cNvSpPr/>
            <p:nvPr/>
          </p:nvSpPr>
          <p:spPr>
            <a:xfrm>
              <a:off x="3483010" y="2981728"/>
              <a:ext cx="20843" cy="792984"/>
            </a:xfrm>
            <a:custGeom>
              <a:rect b="b" l="l" r="r" t="t"/>
              <a:pathLst>
                <a:path extrusionOk="0" h="29600" w="778">
                  <a:moveTo>
                    <a:pt x="0" y="0"/>
                  </a:moveTo>
                  <a:lnTo>
                    <a:pt x="0" y="29599"/>
                  </a:lnTo>
                  <a:lnTo>
                    <a:pt x="777" y="29599"/>
                  </a:lnTo>
                  <a:lnTo>
                    <a:pt x="777"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22"/>
            <p:cNvSpPr/>
            <p:nvPr/>
          </p:nvSpPr>
          <p:spPr>
            <a:xfrm>
              <a:off x="3548806" y="3050873"/>
              <a:ext cx="19503" cy="723839"/>
            </a:xfrm>
            <a:custGeom>
              <a:rect b="b" l="l" r="r" t="t"/>
              <a:pathLst>
                <a:path extrusionOk="0" h="27019" w="728">
                  <a:moveTo>
                    <a:pt x="0" y="1"/>
                  </a:moveTo>
                  <a:lnTo>
                    <a:pt x="0" y="27018"/>
                  </a:lnTo>
                  <a:lnTo>
                    <a:pt x="727" y="27018"/>
                  </a:lnTo>
                  <a:lnTo>
                    <a:pt x="72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22"/>
            <p:cNvSpPr/>
            <p:nvPr/>
          </p:nvSpPr>
          <p:spPr>
            <a:xfrm>
              <a:off x="3317153" y="3050873"/>
              <a:ext cx="20173" cy="723839"/>
            </a:xfrm>
            <a:custGeom>
              <a:rect b="b" l="l" r="r" t="t"/>
              <a:pathLst>
                <a:path extrusionOk="0" h="27019" w="753">
                  <a:moveTo>
                    <a:pt x="1" y="1"/>
                  </a:moveTo>
                  <a:lnTo>
                    <a:pt x="1" y="27018"/>
                  </a:lnTo>
                  <a:lnTo>
                    <a:pt x="753" y="27018"/>
                  </a:lnTo>
                  <a:lnTo>
                    <a:pt x="75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22"/>
            <p:cNvSpPr/>
            <p:nvPr/>
          </p:nvSpPr>
          <p:spPr>
            <a:xfrm>
              <a:off x="3327226" y="3098559"/>
              <a:ext cx="227661" cy="9403"/>
            </a:xfrm>
            <a:custGeom>
              <a:rect b="b" l="l" r="r" t="t"/>
              <a:pathLst>
                <a:path extrusionOk="0" h="351" w="8498">
                  <a:moveTo>
                    <a:pt x="1" y="0"/>
                  </a:moveTo>
                  <a:lnTo>
                    <a:pt x="1" y="351"/>
                  </a:lnTo>
                  <a:lnTo>
                    <a:pt x="8497" y="351"/>
                  </a:lnTo>
                  <a:lnTo>
                    <a:pt x="8497" y="0"/>
                  </a:lnTo>
                  <a:close/>
                </a:path>
              </a:pathLst>
            </a:custGeom>
            <a:solidFill>
              <a:srgbClr val="003F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22"/>
            <p:cNvSpPr/>
            <p:nvPr/>
          </p:nvSpPr>
          <p:spPr>
            <a:xfrm>
              <a:off x="3327226" y="3238216"/>
              <a:ext cx="227661" cy="10100"/>
            </a:xfrm>
            <a:custGeom>
              <a:rect b="b" l="l" r="r" t="t"/>
              <a:pathLst>
                <a:path extrusionOk="0" h="377" w="8498">
                  <a:moveTo>
                    <a:pt x="1" y="0"/>
                  </a:moveTo>
                  <a:lnTo>
                    <a:pt x="1" y="376"/>
                  </a:lnTo>
                  <a:lnTo>
                    <a:pt x="8497" y="376"/>
                  </a:lnTo>
                  <a:lnTo>
                    <a:pt x="849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22"/>
            <p:cNvSpPr/>
            <p:nvPr/>
          </p:nvSpPr>
          <p:spPr>
            <a:xfrm>
              <a:off x="3327226" y="3510804"/>
              <a:ext cx="227661" cy="10100"/>
            </a:xfrm>
            <a:custGeom>
              <a:rect b="b" l="l" r="r" t="t"/>
              <a:pathLst>
                <a:path extrusionOk="0" h="377" w="8498">
                  <a:moveTo>
                    <a:pt x="1" y="1"/>
                  </a:moveTo>
                  <a:lnTo>
                    <a:pt x="1" y="377"/>
                  </a:lnTo>
                  <a:lnTo>
                    <a:pt x="8497" y="377"/>
                  </a:lnTo>
                  <a:lnTo>
                    <a:pt x="849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22"/>
            <p:cNvSpPr/>
            <p:nvPr/>
          </p:nvSpPr>
          <p:spPr>
            <a:xfrm>
              <a:off x="3327226" y="3651130"/>
              <a:ext cx="227661" cy="9430"/>
            </a:xfrm>
            <a:custGeom>
              <a:rect b="b" l="l" r="r" t="t"/>
              <a:pathLst>
                <a:path extrusionOk="0" h="352" w="8498">
                  <a:moveTo>
                    <a:pt x="1" y="1"/>
                  </a:moveTo>
                  <a:lnTo>
                    <a:pt x="1" y="352"/>
                  </a:lnTo>
                  <a:lnTo>
                    <a:pt x="8497" y="352"/>
                  </a:lnTo>
                  <a:lnTo>
                    <a:pt x="849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22"/>
            <p:cNvSpPr/>
            <p:nvPr/>
          </p:nvSpPr>
          <p:spPr>
            <a:xfrm>
              <a:off x="3328566" y="3099229"/>
              <a:ext cx="234359" cy="148390"/>
            </a:xfrm>
            <a:custGeom>
              <a:rect b="b" l="l" r="r" t="t"/>
              <a:pathLst>
                <a:path extrusionOk="0" h="5539" w="8748">
                  <a:moveTo>
                    <a:pt x="4111" y="0"/>
                  </a:moveTo>
                  <a:lnTo>
                    <a:pt x="1" y="5213"/>
                  </a:lnTo>
                  <a:lnTo>
                    <a:pt x="277" y="5439"/>
                  </a:lnTo>
                  <a:lnTo>
                    <a:pt x="4287" y="376"/>
                  </a:lnTo>
                  <a:lnTo>
                    <a:pt x="4362" y="376"/>
                  </a:lnTo>
                  <a:lnTo>
                    <a:pt x="8447" y="5539"/>
                  </a:lnTo>
                  <a:lnTo>
                    <a:pt x="8748" y="5313"/>
                  </a:lnTo>
                  <a:lnTo>
                    <a:pt x="453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22"/>
            <p:cNvSpPr/>
            <p:nvPr/>
          </p:nvSpPr>
          <p:spPr>
            <a:xfrm>
              <a:off x="3328566" y="3238885"/>
              <a:ext cx="233689" cy="130280"/>
            </a:xfrm>
            <a:custGeom>
              <a:rect b="b" l="l" r="r" t="t"/>
              <a:pathLst>
                <a:path extrusionOk="0" h="4863" w="8723">
                  <a:moveTo>
                    <a:pt x="4111" y="0"/>
                  </a:moveTo>
                  <a:lnTo>
                    <a:pt x="1" y="4537"/>
                  </a:lnTo>
                  <a:lnTo>
                    <a:pt x="277" y="4787"/>
                  </a:lnTo>
                  <a:lnTo>
                    <a:pt x="4262" y="351"/>
                  </a:lnTo>
                  <a:lnTo>
                    <a:pt x="4387" y="351"/>
                  </a:lnTo>
                  <a:lnTo>
                    <a:pt x="8472" y="4862"/>
                  </a:lnTo>
                  <a:lnTo>
                    <a:pt x="8723" y="4637"/>
                  </a:lnTo>
                  <a:lnTo>
                    <a:pt x="453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22"/>
            <p:cNvSpPr/>
            <p:nvPr/>
          </p:nvSpPr>
          <p:spPr>
            <a:xfrm>
              <a:off x="3328566" y="3388615"/>
              <a:ext cx="233689" cy="130280"/>
            </a:xfrm>
            <a:custGeom>
              <a:rect b="b" l="l" r="r" t="t"/>
              <a:pathLst>
                <a:path extrusionOk="0" h="4863" w="8723">
                  <a:moveTo>
                    <a:pt x="4111" y="0"/>
                  </a:moveTo>
                  <a:lnTo>
                    <a:pt x="1" y="4537"/>
                  </a:lnTo>
                  <a:lnTo>
                    <a:pt x="277" y="4762"/>
                  </a:lnTo>
                  <a:lnTo>
                    <a:pt x="4262" y="351"/>
                  </a:lnTo>
                  <a:lnTo>
                    <a:pt x="4387" y="351"/>
                  </a:lnTo>
                  <a:lnTo>
                    <a:pt x="8472" y="4862"/>
                  </a:lnTo>
                  <a:lnTo>
                    <a:pt x="8723" y="4612"/>
                  </a:lnTo>
                  <a:lnTo>
                    <a:pt x="453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22"/>
            <p:cNvSpPr/>
            <p:nvPr/>
          </p:nvSpPr>
          <p:spPr>
            <a:xfrm>
              <a:off x="3328566" y="3511474"/>
              <a:ext cx="234359" cy="149086"/>
            </a:xfrm>
            <a:custGeom>
              <a:rect b="b" l="l" r="r" t="t"/>
              <a:pathLst>
                <a:path extrusionOk="0" h="5565" w="8748">
                  <a:moveTo>
                    <a:pt x="4111" y="1"/>
                  </a:moveTo>
                  <a:lnTo>
                    <a:pt x="1" y="5239"/>
                  </a:lnTo>
                  <a:lnTo>
                    <a:pt x="277" y="5464"/>
                  </a:lnTo>
                  <a:lnTo>
                    <a:pt x="4287" y="352"/>
                  </a:lnTo>
                  <a:lnTo>
                    <a:pt x="4362" y="352"/>
                  </a:lnTo>
                  <a:lnTo>
                    <a:pt x="8447" y="5565"/>
                  </a:lnTo>
                  <a:lnTo>
                    <a:pt x="8748" y="5339"/>
                  </a:lnTo>
                  <a:lnTo>
                    <a:pt x="453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22"/>
            <p:cNvSpPr/>
            <p:nvPr/>
          </p:nvSpPr>
          <p:spPr>
            <a:xfrm>
              <a:off x="3370867" y="3000508"/>
              <a:ext cx="42328" cy="33621"/>
            </a:xfrm>
            <a:custGeom>
              <a:rect b="b" l="l" r="r" t="t"/>
              <a:pathLst>
                <a:path extrusionOk="0" h="1255" w="1580">
                  <a:moveTo>
                    <a:pt x="1" y="1"/>
                  </a:moveTo>
                  <a:lnTo>
                    <a:pt x="1" y="1254"/>
                  </a:lnTo>
                  <a:lnTo>
                    <a:pt x="1580" y="1254"/>
                  </a:lnTo>
                  <a:lnTo>
                    <a:pt x="1580" y="1"/>
                  </a:lnTo>
                  <a:close/>
                </a:path>
              </a:pathLst>
            </a:custGeom>
            <a:solidFill>
              <a:srgbClr val="003F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22"/>
            <p:cNvSpPr/>
            <p:nvPr/>
          </p:nvSpPr>
          <p:spPr>
            <a:xfrm>
              <a:off x="2999585" y="2223678"/>
              <a:ext cx="26201" cy="1409368"/>
            </a:xfrm>
            <a:custGeom>
              <a:rect b="b" l="l" r="r" t="t"/>
              <a:pathLst>
                <a:path extrusionOk="0" h="52608" w="978">
                  <a:moveTo>
                    <a:pt x="0" y="0"/>
                  </a:moveTo>
                  <a:lnTo>
                    <a:pt x="0" y="52607"/>
                  </a:lnTo>
                  <a:lnTo>
                    <a:pt x="978" y="52607"/>
                  </a:lnTo>
                  <a:lnTo>
                    <a:pt x="97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22"/>
            <p:cNvSpPr/>
            <p:nvPr/>
          </p:nvSpPr>
          <p:spPr>
            <a:xfrm>
              <a:off x="2833728" y="2278062"/>
              <a:ext cx="351190" cy="1377810"/>
            </a:xfrm>
            <a:custGeom>
              <a:rect b="b" l="l" r="r" t="t"/>
              <a:pathLst>
                <a:path extrusionOk="0" h="51430" w="13109">
                  <a:moveTo>
                    <a:pt x="8397" y="928"/>
                  </a:moveTo>
                  <a:lnTo>
                    <a:pt x="12131" y="50502"/>
                  </a:lnTo>
                  <a:lnTo>
                    <a:pt x="978" y="50502"/>
                  </a:lnTo>
                  <a:lnTo>
                    <a:pt x="4712" y="928"/>
                  </a:lnTo>
                  <a:close/>
                  <a:moveTo>
                    <a:pt x="4286" y="0"/>
                  </a:moveTo>
                  <a:cubicBezTo>
                    <a:pt x="4036" y="0"/>
                    <a:pt x="3835" y="201"/>
                    <a:pt x="3835" y="426"/>
                  </a:cubicBezTo>
                  <a:lnTo>
                    <a:pt x="26" y="50928"/>
                  </a:lnTo>
                  <a:cubicBezTo>
                    <a:pt x="1" y="51053"/>
                    <a:pt x="51" y="51179"/>
                    <a:pt x="126" y="51279"/>
                  </a:cubicBezTo>
                  <a:cubicBezTo>
                    <a:pt x="226" y="51379"/>
                    <a:pt x="351" y="51429"/>
                    <a:pt x="477" y="51429"/>
                  </a:cubicBezTo>
                  <a:lnTo>
                    <a:pt x="12632" y="51429"/>
                  </a:lnTo>
                  <a:cubicBezTo>
                    <a:pt x="12758" y="51429"/>
                    <a:pt x="12883" y="51379"/>
                    <a:pt x="12958" y="51279"/>
                  </a:cubicBezTo>
                  <a:cubicBezTo>
                    <a:pt x="13058" y="51179"/>
                    <a:pt x="13108" y="51053"/>
                    <a:pt x="13083" y="50928"/>
                  </a:cubicBezTo>
                  <a:lnTo>
                    <a:pt x="9274" y="426"/>
                  </a:lnTo>
                  <a:cubicBezTo>
                    <a:pt x="9274" y="201"/>
                    <a:pt x="9073" y="0"/>
                    <a:pt x="882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22"/>
            <p:cNvSpPr/>
            <p:nvPr/>
          </p:nvSpPr>
          <p:spPr>
            <a:xfrm>
              <a:off x="2934458" y="2406976"/>
              <a:ext cx="155114" cy="24191"/>
            </a:xfrm>
            <a:custGeom>
              <a:rect b="b" l="l" r="r" t="t"/>
              <a:pathLst>
                <a:path extrusionOk="0" h="903" w="5790">
                  <a:moveTo>
                    <a:pt x="476" y="0"/>
                  </a:moveTo>
                  <a:cubicBezTo>
                    <a:pt x="226" y="0"/>
                    <a:pt x="0" y="201"/>
                    <a:pt x="0" y="452"/>
                  </a:cubicBezTo>
                  <a:cubicBezTo>
                    <a:pt x="0" y="702"/>
                    <a:pt x="226" y="903"/>
                    <a:pt x="476" y="903"/>
                  </a:cubicBezTo>
                  <a:lnTo>
                    <a:pt x="5313" y="903"/>
                  </a:lnTo>
                  <a:cubicBezTo>
                    <a:pt x="5564" y="903"/>
                    <a:pt x="5790" y="702"/>
                    <a:pt x="5790" y="452"/>
                  </a:cubicBezTo>
                  <a:cubicBezTo>
                    <a:pt x="5790" y="201"/>
                    <a:pt x="5564" y="0"/>
                    <a:pt x="531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22"/>
            <p:cNvSpPr/>
            <p:nvPr/>
          </p:nvSpPr>
          <p:spPr>
            <a:xfrm>
              <a:off x="2922349" y="2554696"/>
              <a:ext cx="174617" cy="24191"/>
            </a:xfrm>
            <a:custGeom>
              <a:rect b="b" l="l" r="r" t="t"/>
              <a:pathLst>
                <a:path extrusionOk="0" h="903" w="6518">
                  <a:moveTo>
                    <a:pt x="452" y="0"/>
                  </a:moveTo>
                  <a:cubicBezTo>
                    <a:pt x="201" y="0"/>
                    <a:pt x="1" y="201"/>
                    <a:pt x="1" y="451"/>
                  </a:cubicBezTo>
                  <a:cubicBezTo>
                    <a:pt x="1" y="702"/>
                    <a:pt x="201" y="902"/>
                    <a:pt x="452" y="902"/>
                  </a:cubicBezTo>
                  <a:lnTo>
                    <a:pt x="6066" y="902"/>
                  </a:lnTo>
                  <a:cubicBezTo>
                    <a:pt x="6317" y="902"/>
                    <a:pt x="6517" y="702"/>
                    <a:pt x="6517" y="451"/>
                  </a:cubicBezTo>
                  <a:cubicBezTo>
                    <a:pt x="6517" y="201"/>
                    <a:pt x="6317" y="0"/>
                    <a:pt x="606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22"/>
            <p:cNvSpPr/>
            <p:nvPr/>
          </p:nvSpPr>
          <p:spPr>
            <a:xfrm>
              <a:off x="2910267" y="2702416"/>
              <a:ext cx="198782" cy="24861"/>
            </a:xfrm>
            <a:custGeom>
              <a:rect b="b" l="l" r="r" t="t"/>
              <a:pathLst>
                <a:path extrusionOk="0" h="928" w="7420">
                  <a:moveTo>
                    <a:pt x="452" y="0"/>
                  </a:moveTo>
                  <a:cubicBezTo>
                    <a:pt x="201" y="0"/>
                    <a:pt x="1" y="201"/>
                    <a:pt x="1" y="451"/>
                  </a:cubicBezTo>
                  <a:cubicBezTo>
                    <a:pt x="1" y="702"/>
                    <a:pt x="201" y="927"/>
                    <a:pt x="452" y="927"/>
                  </a:cubicBezTo>
                  <a:lnTo>
                    <a:pt x="6968" y="927"/>
                  </a:lnTo>
                  <a:cubicBezTo>
                    <a:pt x="7219" y="927"/>
                    <a:pt x="7419" y="702"/>
                    <a:pt x="7419" y="451"/>
                  </a:cubicBezTo>
                  <a:cubicBezTo>
                    <a:pt x="7419" y="201"/>
                    <a:pt x="7219" y="0"/>
                    <a:pt x="696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22"/>
            <p:cNvSpPr/>
            <p:nvPr/>
          </p:nvSpPr>
          <p:spPr>
            <a:xfrm>
              <a:off x="2896845" y="2850109"/>
              <a:ext cx="226965" cy="24888"/>
            </a:xfrm>
            <a:custGeom>
              <a:rect b="b" l="l" r="r" t="t"/>
              <a:pathLst>
                <a:path extrusionOk="0" h="929" w="8472">
                  <a:moveTo>
                    <a:pt x="452" y="1"/>
                  </a:moveTo>
                  <a:cubicBezTo>
                    <a:pt x="201" y="1"/>
                    <a:pt x="1" y="201"/>
                    <a:pt x="1" y="452"/>
                  </a:cubicBezTo>
                  <a:cubicBezTo>
                    <a:pt x="1" y="703"/>
                    <a:pt x="201" y="928"/>
                    <a:pt x="452" y="928"/>
                  </a:cubicBezTo>
                  <a:lnTo>
                    <a:pt x="8021" y="928"/>
                  </a:lnTo>
                  <a:cubicBezTo>
                    <a:pt x="8271" y="928"/>
                    <a:pt x="8472" y="703"/>
                    <a:pt x="8472" y="452"/>
                  </a:cubicBezTo>
                  <a:cubicBezTo>
                    <a:pt x="8472" y="201"/>
                    <a:pt x="8271" y="1"/>
                    <a:pt x="802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22"/>
            <p:cNvSpPr/>
            <p:nvPr/>
          </p:nvSpPr>
          <p:spPr>
            <a:xfrm>
              <a:off x="2886102" y="2997829"/>
              <a:ext cx="249120" cy="24861"/>
            </a:xfrm>
            <a:custGeom>
              <a:rect b="b" l="l" r="r" t="t"/>
              <a:pathLst>
                <a:path extrusionOk="0" h="928" w="9299">
                  <a:moveTo>
                    <a:pt x="477" y="1"/>
                  </a:moveTo>
                  <a:cubicBezTo>
                    <a:pt x="226" y="1"/>
                    <a:pt x="1" y="201"/>
                    <a:pt x="1" y="452"/>
                  </a:cubicBezTo>
                  <a:cubicBezTo>
                    <a:pt x="1" y="727"/>
                    <a:pt x="226" y="928"/>
                    <a:pt x="477" y="928"/>
                  </a:cubicBezTo>
                  <a:lnTo>
                    <a:pt x="8823" y="928"/>
                  </a:lnTo>
                  <a:cubicBezTo>
                    <a:pt x="9073" y="928"/>
                    <a:pt x="9299" y="727"/>
                    <a:pt x="9299" y="452"/>
                  </a:cubicBezTo>
                  <a:cubicBezTo>
                    <a:pt x="9299" y="201"/>
                    <a:pt x="9073" y="1"/>
                    <a:pt x="882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22"/>
            <p:cNvSpPr/>
            <p:nvPr/>
          </p:nvSpPr>
          <p:spPr>
            <a:xfrm>
              <a:off x="2873350" y="3175768"/>
              <a:ext cx="273955" cy="24191"/>
            </a:xfrm>
            <a:custGeom>
              <a:rect b="b" l="l" r="r" t="t"/>
              <a:pathLst>
                <a:path extrusionOk="0" h="903" w="10226">
                  <a:moveTo>
                    <a:pt x="451" y="0"/>
                  </a:moveTo>
                  <a:cubicBezTo>
                    <a:pt x="201" y="0"/>
                    <a:pt x="0" y="201"/>
                    <a:pt x="0" y="451"/>
                  </a:cubicBezTo>
                  <a:cubicBezTo>
                    <a:pt x="0" y="702"/>
                    <a:pt x="201" y="903"/>
                    <a:pt x="451" y="903"/>
                  </a:cubicBezTo>
                  <a:lnTo>
                    <a:pt x="9775" y="903"/>
                  </a:lnTo>
                  <a:cubicBezTo>
                    <a:pt x="10025" y="903"/>
                    <a:pt x="10226" y="702"/>
                    <a:pt x="10226" y="451"/>
                  </a:cubicBezTo>
                  <a:cubicBezTo>
                    <a:pt x="10226" y="201"/>
                    <a:pt x="10025" y="0"/>
                    <a:pt x="977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22"/>
            <p:cNvSpPr/>
            <p:nvPr/>
          </p:nvSpPr>
          <p:spPr>
            <a:xfrm>
              <a:off x="2856553" y="3385239"/>
              <a:ext cx="306210" cy="24218"/>
            </a:xfrm>
            <a:custGeom>
              <a:rect b="b" l="l" r="r" t="t"/>
              <a:pathLst>
                <a:path extrusionOk="0" h="904" w="11430">
                  <a:moveTo>
                    <a:pt x="452" y="1"/>
                  </a:moveTo>
                  <a:cubicBezTo>
                    <a:pt x="201" y="1"/>
                    <a:pt x="1" y="201"/>
                    <a:pt x="1" y="452"/>
                  </a:cubicBezTo>
                  <a:cubicBezTo>
                    <a:pt x="1" y="703"/>
                    <a:pt x="201" y="903"/>
                    <a:pt x="452" y="903"/>
                  </a:cubicBezTo>
                  <a:lnTo>
                    <a:pt x="10978" y="903"/>
                  </a:lnTo>
                  <a:cubicBezTo>
                    <a:pt x="11229" y="903"/>
                    <a:pt x="11429" y="703"/>
                    <a:pt x="11429" y="452"/>
                  </a:cubicBezTo>
                  <a:cubicBezTo>
                    <a:pt x="11429" y="201"/>
                    <a:pt x="11229" y="1"/>
                    <a:pt x="1097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22"/>
            <p:cNvSpPr/>
            <p:nvPr/>
          </p:nvSpPr>
          <p:spPr>
            <a:xfrm>
              <a:off x="2995539" y="2335794"/>
              <a:ext cx="32925" cy="32925"/>
            </a:xfrm>
            <a:custGeom>
              <a:rect b="b" l="l" r="r" t="t"/>
              <a:pathLst>
                <a:path extrusionOk="0" h="1229" w="1229">
                  <a:moveTo>
                    <a:pt x="627" y="1"/>
                  </a:moveTo>
                  <a:cubicBezTo>
                    <a:pt x="276" y="1"/>
                    <a:pt x="1" y="276"/>
                    <a:pt x="1" y="627"/>
                  </a:cubicBezTo>
                  <a:cubicBezTo>
                    <a:pt x="1" y="953"/>
                    <a:pt x="276" y="1229"/>
                    <a:pt x="627" y="1229"/>
                  </a:cubicBezTo>
                  <a:cubicBezTo>
                    <a:pt x="953" y="1229"/>
                    <a:pt x="1229" y="953"/>
                    <a:pt x="1229" y="627"/>
                  </a:cubicBezTo>
                  <a:cubicBezTo>
                    <a:pt x="1229" y="276"/>
                    <a:pt x="953" y="1"/>
                    <a:pt x="62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22"/>
            <p:cNvSpPr/>
            <p:nvPr/>
          </p:nvSpPr>
          <p:spPr>
            <a:xfrm>
              <a:off x="2995539" y="2475451"/>
              <a:ext cx="32925" cy="32925"/>
            </a:xfrm>
            <a:custGeom>
              <a:rect b="b" l="l" r="r" t="t"/>
              <a:pathLst>
                <a:path extrusionOk="0" h="1229" w="1229">
                  <a:moveTo>
                    <a:pt x="627" y="1"/>
                  </a:moveTo>
                  <a:cubicBezTo>
                    <a:pt x="276" y="1"/>
                    <a:pt x="1" y="276"/>
                    <a:pt x="1" y="602"/>
                  </a:cubicBezTo>
                  <a:cubicBezTo>
                    <a:pt x="1" y="953"/>
                    <a:pt x="276" y="1229"/>
                    <a:pt x="627" y="1229"/>
                  </a:cubicBezTo>
                  <a:cubicBezTo>
                    <a:pt x="953" y="1229"/>
                    <a:pt x="1229" y="953"/>
                    <a:pt x="1229" y="602"/>
                  </a:cubicBezTo>
                  <a:cubicBezTo>
                    <a:pt x="1229" y="276"/>
                    <a:pt x="953" y="1"/>
                    <a:pt x="62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22"/>
            <p:cNvSpPr/>
            <p:nvPr/>
          </p:nvSpPr>
          <p:spPr>
            <a:xfrm>
              <a:off x="2995539" y="2615107"/>
              <a:ext cx="32925" cy="32255"/>
            </a:xfrm>
            <a:custGeom>
              <a:rect b="b" l="l" r="r" t="t"/>
              <a:pathLst>
                <a:path extrusionOk="0" h="1204" w="1229">
                  <a:moveTo>
                    <a:pt x="627" y="1"/>
                  </a:moveTo>
                  <a:cubicBezTo>
                    <a:pt x="276" y="1"/>
                    <a:pt x="1" y="277"/>
                    <a:pt x="1" y="602"/>
                  </a:cubicBezTo>
                  <a:cubicBezTo>
                    <a:pt x="1" y="953"/>
                    <a:pt x="276" y="1204"/>
                    <a:pt x="627" y="1204"/>
                  </a:cubicBezTo>
                  <a:cubicBezTo>
                    <a:pt x="953" y="1204"/>
                    <a:pt x="1229" y="953"/>
                    <a:pt x="1229" y="602"/>
                  </a:cubicBezTo>
                  <a:cubicBezTo>
                    <a:pt x="1229" y="277"/>
                    <a:pt x="953" y="1"/>
                    <a:pt x="62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22"/>
            <p:cNvSpPr/>
            <p:nvPr/>
          </p:nvSpPr>
          <p:spPr>
            <a:xfrm>
              <a:off x="2995539" y="2766872"/>
              <a:ext cx="32925" cy="32925"/>
            </a:xfrm>
            <a:custGeom>
              <a:rect b="b" l="l" r="r" t="t"/>
              <a:pathLst>
                <a:path extrusionOk="0" h="1229" w="1229">
                  <a:moveTo>
                    <a:pt x="627" y="0"/>
                  </a:moveTo>
                  <a:cubicBezTo>
                    <a:pt x="276" y="0"/>
                    <a:pt x="1" y="276"/>
                    <a:pt x="1" y="627"/>
                  </a:cubicBezTo>
                  <a:cubicBezTo>
                    <a:pt x="1" y="952"/>
                    <a:pt x="276" y="1228"/>
                    <a:pt x="627" y="1228"/>
                  </a:cubicBezTo>
                  <a:cubicBezTo>
                    <a:pt x="953" y="1228"/>
                    <a:pt x="1229" y="952"/>
                    <a:pt x="1229" y="627"/>
                  </a:cubicBezTo>
                  <a:cubicBezTo>
                    <a:pt x="1229" y="276"/>
                    <a:pt x="953" y="0"/>
                    <a:pt x="62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22"/>
            <p:cNvSpPr/>
            <p:nvPr/>
          </p:nvSpPr>
          <p:spPr>
            <a:xfrm>
              <a:off x="2995539" y="2912556"/>
              <a:ext cx="32925" cy="32255"/>
            </a:xfrm>
            <a:custGeom>
              <a:rect b="b" l="l" r="r" t="t"/>
              <a:pathLst>
                <a:path extrusionOk="0" h="1204" w="1229">
                  <a:moveTo>
                    <a:pt x="627" y="1"/>
                  </a:moveTo>
                  <a:cubicBezTo>
                    <a:pt x="276" y="1"/>
                    <a:pt x="1" y="276"/>
                    <a:pt x="1" y="602"/>
                  </a:cubicBezTo>
                  <a:cubicBezTo>
                    <a:pt x="1" y="953"/>
                    <a:pt x="276" y="1204"/>
                    <a:pt x="627" y="1204"/>
                  </a:cubicBezTo>
                  <a:cubicBezTo>
                    <a:pt x="953" y="1204"/>
                    <a:pt x="1229" y="953"/>
                    <a:pt x="1229" y="602"/>
                  </a:cubicBezTo>
                  <a:cubicBezTo>
                    <a:pt x="1229" y="276"/>
                    <a:pt x="953" y="1"/>
                    <a:pt x="62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22"/>
            <p:cNvSpPr/>
            <p:nvPr/>
          </p:nvSpPr>
          <p:spPr>
            <a:xfrm>
              <a:off x="2995539" y="3074368"/>
              <a:ext cx="32925" cy="32255"/>
            </a:xfrm>
            <a:custGeom>
              <a:rect b="b" l="l" r="r" t="t"/>
              <a:pathLst>
                <a:path extrusionOk="0" h="1204" w="1229">
                  <a:moveTo>
                    <a:pt x="627" y="1"/>
                  </a:moveTo>
                  <a:cubicBezTo>
                    <a:pt x="276" y="1"/>
                    <a:pt x="1" y="251"/>
                    <a:pt x="1" y="602"/>
                  </a:cubicBezTo>
                  <a:cubicBezTo>
                    <a:pt x="1" y="928"/>
                    <a:pt x="276" y="1204"/>
                    <a:pt x="627" y="1204"/>
                  </a:cubicBezTo>
                  <a:cubicBezTo>
                    <a:pt x="953" y="1204"/>
                    <a:pt x="1229" y="928"/>
                    <a:pt x="1229" y="602"/>
                  </a:cubicBezTo>
                  <a:cubicBezTo>
                    <a:pt x="1229" y="251"/>
                    <a:pt x="953" y="1"/>
                    <a:pt x="62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22"/>
            <p:cNvSpPr/>
            <p:nvPr/>
          </p:nvSpPr>
          <p:spPr>
            <a:xfrm>
              <a:off x="2995539" y="3275132"/>
              <a:ext cx="32925" cy="32925"/>
            </a:xfrm>
            <a:custGeom>
              <a:rect b="b" l="l" r="r" t="t"/>
              <a:pathLst>
                <a:path extrusionOk="0" h="1229" w="1229">
                  <a:moveTo>
                    <a:pt x="627" y="1"/>
                  </a:moveTo>
                  <a:cubicBezTo>
                    <a:pt x="276" y="1"/>
                    <a:pt x="1" y="276"/>
                    <a:pt x="1" y="602"/>
                  </a:cubicBezTo>
                  <a:cubicBezTo>
                    <a:pt x="1" y="953"/>
                    <a:pt x="276" y="1229"/>
                    <a:pt x="627" y="1229"/>
                  </a:cubicBezTo>
                  <a:cubicBezTo>
                    <a:pt x="953" y="1229"/>
                    <a:pt x="1229" y="953"/>
                    <a:pt x="1229" y="602"/>
                  </a:cubicBezTo>
                  <a:cubicBezTo>
                    <a:pt x="1229" y="276"/>
                    <a:pt x="953" y="1"/>
                    <a:pt x="62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22"/>
            <p:cNvSpPr/>
            <p:nvPr/>
          </p:nvSpPr>
          <p:spPr>
            <a:xfrm>
              <a:off x="2995539" y="3489988"/>
              <a:ext cx="32925" cy="32925"/>
            </a:xfrm>
            <a:custGeom>
              <a:rect b="b" l="l" r="r" t="t"/>
              <a:pathLst>
                <a:path extrusionOk="0" h="1229" w="1229">
                  <a:moveTo>
                    <a:pt x="627" y="1"/>
                  </a:moveTo>
                  <a:cubicBezTo>
                    <a:pt x="276" y="1"/>
                    <a:pt x="1" y="276"/>
                    <a:pt x="1" y="627"/>
                  </a:cubicBezTo>
                  <a:cubicBezTo>
                    <a:pt x="1" y="953"/>
                    <a:pt x="276" y="1229"/>
                    <a:pt x="627" y="1229"/>
                  </a:cubicBezTo>
                  <a:cubicBezTo>
                    <a:pt x="953" y="1229"/>
                    <a:pt x="1229" y="953"/>
                    <a:pt x="1229" y="627"/>
                  </a:cubicBezTo>
                  <a:cubicBezTo>
                    <a:pt x="1229" y="276"/>
                    <a:pt x="953" y="1"/>
                    <a:pt x="62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22"/>
            <p:cNvSpPr/>
            <p:nvPr/>
          </p:nvSpPr>
          <p:spPr>
            <a:xfrm>
              <a:off x="2945201" y="2286796"/>
              <a:ext cx="133629" cy="128271"/>
            </a:xfrm>
            <a:custGeom>
              <a:rect b="b" l="l" r="r" t="t"/>
              <a:pathLst>
                <a:path extrusionOk="0" h="4788" w="4988">
                  <a:moveTo>
                    <a:pt x="251" y="0"/>
                  </a:moveTo>
                  <a:lnTo>
                    <a:pt x="0" y="276"/>
                  </a:lnTo>
                  <a:lnTo>
                    <a:pt x="4737" y="4787"/>
                  </a:lnTo>
                  <a:lnTo>
                    <a:pt x="4988" y="4537"/>
                  </a:lnTo>
                  <a:lnTo>
                    <a:pt x="2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22"/>
            <p:cNvSpPr/>
            <p:nvPr/>
          </p:nvSpPr>
          <p:spPr>
            <a:xfrm>
              <a:off x="2945201" y="2286796"/>
              <a:ext cx="133629" cy="128271"/>
            </a:xfrm>
            <a:custGeom>
              <a:rect b="b" l="l" r="r" t="t"/>
              <a:pathLst>
                <a:path extrusionOk="0" h="4788" w="4988">
                  <a:moveTo>
                    <a:pt x="4737" y="0"/>
                  </a:moveTo>
                  <a:lnTo>
                    <a:pt x="0" y="4537"/>
                  </a:lnTo>
                  <a:lnTo>
                    <a:pt x="251" y="4787"/>
                  </a:lnTo>
                  <a:lnTo>
                    <a:pt x="4988" y="276"/>
                  </a:lnTo>
                  <a:lnTo>
                    <a:pt x="473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22"/>
            <p:cNvSpPr/>
            <p:nvPr/>
          </p:nvSpPr>
          <p:spPr>
            <a:xfrm>
              <a:off x="2934458" y="2420397"/>
              <a:ext cx="147720" cy="141692"/>
            </a:xfrm>
            <a:custGeom>
              <a:rect b="b" l="l" r="r" t="t"/>
              <a:pathLst>
                <a:path extrusionOk="0" h="5289" w="5514">
                  <a:moveTo>
                    <a:pt x="276" y="1"/>
                  </a:moveTo>
                  <a:lnTo>
                    <a:pt x="0" y="276"/>
                  </a:lnTo>
                  <a:lnTo>
                    <a:pt x="5213" y="5289"/>
                  </a:lnTo>
                  <a:lnTo>
                    <a:pt x="5514" y="4988"/>
                  </a:lnTo>
                  <a:lnTo>
                    <a:pt x="27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22"/>
            <p:cNvSpPr/>
            <p:nvPr/>
          </p:nvSpPr>
          <p:spPr>
            <a:xfrm>
              <a:off x="2934458" y="2420397"/>
              <a:ext cx="147720" cy="141692"/>
            </a:xfrm>
            <a:custGeom>
              <a:rect b="b" l="l" r="r" t="t"/>
              <a:pathLst>
                <a:path extrusionOk="0" h="5289" w="5514">
                  <a:moveTo>
                    <a:pt x="5213" y="1"/>
                  </a:moveTo>
                  <a:lnTo>
                    <a:pt x="0" y="4988"/>
                  </a:lnTo>
                  <a:lnTo>
                    <a:pt x="276" y="5289"/>
                  </a:lnTo>
                  <a:lnTo>
                    <a:pt x="5514" y="276"/>
                  </a:lnTo>
                  <a:lnTo>
                    <a:pt x="521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22"/>
            <p:cNvSpPr/>
            <p:nvPr/>
          </p:nvSpPr>
          <p:spPr>
            <a:xfrm>
              <a:off x="2927734" y="2566108"/>
              <a:ext cx="169232" cy="143702"/>
            </a:xfrm>
            <a:custGeom>
              <a:rect b="b" l="l" r="r" t="t"/>
              <a:pathLst>
                <a:path extrusionOk="0" h="5364" w="6317">
                  <a:moveTo>
                    <a:pt x="301" y="0"/>
                  </a:moveTo>
                  <a:lnTo>
                    <a:pt x="0" y="351"/>
                  </a:lnTo>
                  <a:lnTo>
                    <a:pt x="6015" y="5364"/>
                  </a:lnTo>
                  <a:lnTo>
                    <a:pt x="6316" y="5038"/>
                  </a:lnTo>
                  <a:lnTo>
                    <a:pt x="30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22"/>
            <p:cNvSpPr/>
            <p:nvPr/>
          </p:nvSpPr>
          <p:spPr>
            <a:xfrm>
              <a:off x="2919670" y="2566108"/>
              <a:ext cx="168563" cy="143702"/>
            </a:xfrm>
            <a:custGeom>
              <a:rect b="b" l="l" r="r" t="t"/>
              <a:pathLst>
                <a:path extrusionOk="0" h="5364" w="6292">
                  <a:moveTo>
                    <a:pt x="6016" y="0"/>
                  </a:moveTo>
                  <a:lnTo>
                    <a:pt x="1" y="5038"/>
                  </a:lnTo>
                  <a:lnTo>
                    <a:pt x="276" y="5364"/>
                  </a:lnTo>
                  <a:lnTo>
                    <a:pt x="6291" y="351"/>
                  </a:lnTo>
                  <a:lnTo>
                    <a:pt x="601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22"/>
            <p:cNvSpPr/>
            <p:nvPr/>
          </p:nvSpPr>
          <p:spPr>
            <a:xfrm>
              <a:off x="2901533" y="2715168"/>
              <a:ext cx="203470" cy="151765"/>
            </a:xfrm>
            <a:custGeom>
              <a:rect b="b" l="l" r="r" t="t"/>
              <a:pathLst>
                <a:path extrusionOk="0" h="5665" w="7595">
                  <a:moveTo>
                    <a:pt x="7344" y="0"/>
                  </a:moveTo>
                  <a:lnTo>
                    <a:pt x="1" y="5314"/>
                  </a:lnTo>
                  <a:lnTo>
                    <a:pt x="252" y="5664"/>
                  </a:lnTo>
                  <a:lnTo>
                    <a:pt x="7595" y="351"/>
                  </a:lnTo>
                  <a:lnTo>
                    <a:pt x="734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22"/>
            <p:cNvSpPr/>
            <p:nvPr/>
          </p:nvSpPr>
          <p:spPr>
            <a:xfrm>
              <a:off x="2915651" y="2715837"/>
              <a:ext cx="197416" cy="145711"/>
            </a:xfrm>
            <a:custGeom>
              <a:rect b="b" l="l" r="r" t="t"/>
              <a:pathLst>
                <a:path extrusionOk="0" h="5439" w="7369">
                  <a:moveTo>
                    <a:pt x="251" y="0"/>
                  </a:moveTo>
                  <a:lnTo>
                    <a:pt x="0" y="376"/>
                  </a:lnTo>
                  <a:lnTo>
                    <a:pt x="7118" y="5439"/>
                  </a:lnTo>
                  <a:lnTo>
                    <a:pt x="7369" y="5088"/>
                  </a:lnTo>
                  <a:lnTo>
                    <a:pt x="2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22"/>
            <p:cNvSpPr/>
            <p:nvPr/>
          </p:nvSpPr>
          <p:spPr>
            <a:xfrm>
              <a:off x="2892157" y="2862888"/>
              <a:ext cx="222920" cy="150426"/>
            </a:xfrm>
            <a:custGeom>
              <a:rect b="b" l="l" r="r" t="t"/>
              <a:pathLst>
                <a:path extrusionOk="0" h="5615" w="8321">
                  <a:moveTo>
                    <a:pt x="8070" y="0"/>
                  </a:moveTo>
                  <a:lnTo>
                    <a:pt x="0" y="5238"/>
                  </a:lnTo>
                  <a:lnTo>
                    <a:pt x="251" y="5614"/>
                  </a:lnTo>
                  <a:lnTo>
                    <a:pt x="8321" y="351"/>
                  </a:lnTo>
                  <a:lnTo>
                    <a:pt x="807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22"/>
            <p:cNvSpPr/>
            <p:nvPr/>
          </p:nvSpPr>
          <p:spPr>
            <a:xfrm>
              <a:off x="2903569" y="2862888"/>
              <a:ext cx="222250" cy="147720"/>
            </a:xfrm>
            <a:custGeom>
              <a:rect b="b" l="l" r="r" t="t"/>
              <a:pathLst>
                <a:path extrusionOk="0" h="5514" w="8296">
                  <a:moveTo>
                    <a:pt x="251" y="0"/>
                  </a:moveTo>
                  <a:lnTo>
                    <a:pt x="0" y="376"/>
                  </a:lnTo>
                  <a:lnTo>
                    <a:pt x="8045" y="5514"/>
                  </a:lnTo>
                  <a:lnTo>
                    <a:pt x="8296" y="5138"/>
                  </a:lnTo>
                  <a:lnTo>
                    <a:pt x="2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22"/>
            <p:cNvSpPr/>
            <p:nvPr/>
          </p:nvSpPr>
          <p:spPr>
            <a:xfrm>
              <a:off x="2882084" y="3011920"/>
              <a:ext cx="240387" cy="173278"/>
            </a:xfrm>
            <a:custGeom>
              <a:rect b="b" l="l" r="r" t="t"/>
              <a:pathLst>
                <a:path extrusionOk="0" h="6468" w="8973">
                  <a:moveTo>
                    <a:pt x="8722" y="1"/>
                  </a:moveTo>
                  <a:lnTo>
                    <a:pt x="0" y="6116"/>
                  </a:lnTo>
                  <a:lnTo>
                    <a:pt x="251" y="6467"/>
                  </a:lnTo>
                  <a:lnTo>
                    <a:pt x="8973" y="352"/>
                  </a:lnTo>
                  <a:lnTo>
                    <a:pt x="872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22"/>
            <p:cNvSpPr/>
            <p:nvPr/>
          </p:nvSpPr>
          <p:spPr>
            <a:xfrm>
              <a:off x="2896175" y="3010581"/>
              <a:ext cx="239717" cy="178636"/>
            </a:xfrm>
            <a:custGeom>
              <a:rect b="b" l="l" r="r" t="t"/>
              <a:pathLst>
                <a:path extrusionOk="0" h="6668" w="8948">
                  <a:moveTo>
                    <a:pt x="251" y="1"/>
                  </a:moveTo>
                  <a:lnTo>
                    <a:pt x="0" y="352"/>
                  </a:lnTo>
                  <a:lnTo>
                    <a:pt x="8672" y="6668"/>
                  </a:lnTo>
                  <a:lnTo>
                    <a:pt x="8948" y="6317"/>
                  </a:lnTo>
                  <a:lnTo>
                    <a:pt x="2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22"/>
            <p:cNvSpPr/>
            <p:nvPr/>
          </p:nvSpPr>
          <p:spPr>
            <a:xfrm>
              <a:off x="2865956" y="3191199"/>
              <a:ext cx="269936" cy="203470"/>
            </a:xfrm>
            <a:custGeom>
              <a:rect b="b" l="l" r="r" t="t"/>
              <a:pathLst>
                <a:path extrusionOk="0" h="7595" w="10076">
                  <a:moveTo>
                    <a:pt x="9800" y="1"/>
                  </a:moveTo>
                  <a:lnTo>
                    <a:pt x="1" y="7219"/>
                  </a:lnTo>
                  <a:lnTo>
                    <a:pt x="251" y="7595"/>
                  </a:lnTo>
                  <a:lnTo>
                    <a:pt x="10076" y="352"/>
                  </a:lnTo>
                  <a:lnTo>
                    <a:pt x="980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22"/>
            <p:cNvSpPr/>
            <p:nvPr/>
          </p:nvSpPr>
          <p:spPr>
            <a:xfrm>
              <a:off x="2881414" y="3189860"/>
              <a:ext cx="269266" cy="206149"/>
            </a:xfrm>
            <a:custGeom>
              <a:rect b="b" l="l" r="r" t="t"/>
              <a:pathLst>
                <a:path extrusionOk="0" h="7695" w="10051">
                  <a:moveTo>
                    <a:pt x="276" y="1"/>
                  </a:moveTo>
                  <a:lnTo>
                    <a:pt x="0" y="377"/>
                  </a:lnTo>
                  <a:lnTo>
                    <a:pt x="9800" y="7695"/>
                  </a:lnTo>
                  <a:lnTo>
                    <a:pt x="10050" y="7344"/>
                  </a:lnTo>
                  <a:lnTo>
                    <a:pt x="27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22"/>
            <p:cNvSpPr/>
            <p:nvPr/>
          </p:nvSpPr>
          <p:spPr>
            <a:xfrm>
              <a:off x="2847819" y="3400697"/>
              <a:ext cx="305540" cy="209498"/>
            </a:xfrm>
            <a:custGeom>
              <a:rect b="b" l="l" r="r" t="t"/>
              <a:pathLst>
                <a:path extrusionOk="0" h="7820" w="11405">
                  <a:moveTo>
                    <a:pt x="11154" y="0"/>
                  </a:moveTo>
                  <a:lnTo>
                    <a:pt x="1" y="7469"/>
                  </a:lnTo>
                  <a:lnTo>
                    <a:pt x="252" y="7820"/>
                  </a:lnTo>
                  <a:lnTo>
                    <a:pt x="11404" y="376"/>
                  </a:lnTo>
                  <a:lnTo>
                    <a:pt x="1115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22"/>
            <p:cNvSpPr/>
            <p:nvPr/>
          </p:nvSpPr>
          <p:spPr>
            <a:xfrm>
              <a:off x="2864617" y="3396652"/>
              <a:ext cx="302164" cy="210864"/>
            </a:xfrm>
            <a:custGeom>
              <a:rect b="b" l="l" r="r" t="t"/>
              <a:pathLst>
                <a:path extrusionOk="0" h="7871" w="11279">
                  <a:moveTo>
                    <a:pt x="251" y="1"/>
                  </a:moveTo>
                  <a:lnTo>
                    <a:pt x="0" y="377"/>
                  </a:lnTo>
                  <a:lnTo>
                    <a:pt x="11028" y="7871"/>
                  </a:lnTo>
                  <a:lnTo>
                    <a:pt x="11279" y="7495"/>
                  </a:lnTo>
                  <a:lnTo>
                    <a:pt x="2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22"/>
            <p:cNvSpPr/>
            <p:nvPr/>
          </p:nvSpPr>
          <p:spPr>
            <a:xfrm>
              <a:off x="2983457" y="2118260"/>
              <a:ext cx="69199" cy="112143"/>
            </a:xfrm>
            <a:custGeom>
              <a:rect b="b" l="l" r="r" t="t"/>
              <a:pathLst>
                <a:path extrusionOk="0" h="4186" w="2583">
                  <a:moveTo>
                    <a:pt x="1429" y="0"/>
                  </a:moveTo>
                  <a:cubicBezTo>
                    <a:pt x="1279" y="1178"/>
                    <a:pt x="1" y="2331"/>
                    <a:pt x="51" y="3158"/>
                  </a:cubicBezTo>
                  <a:cubicBezTo>
                    <a:pt x="76" y="3710"/>
                    <a:pt x="502" y="4186"/>
                    <a:pt x="1053" y="4186"/>
                  </a:cubicBezTo>
                  <a:cubicBezTo>
                    <a:pt x="1605" y="4186"/>
                    <a:pt x="2031" y="3910"/>
                    <a:pt x="2281" y="3409"/>
                  </a:cubicBezTo>
                  <a:cubicBezTo>
                    <a:pt x="2582" y="2858"/>
                    <a:pt x="2482" y="1680"/>
                    <a:pt x="14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22"/>
            <p:cNvSpPr/>
            <p:nvPr/>
          </p:nvSpPr>
          <p:spPr>
            <a:xfrm>
              <a:off x="2996879" y="2164580"/>
              <a:ext cx="40989" cy="65823"/>
            </a:xfrm>
            <a:custGeom>
              <a:rect b="b" l="l" r="r" t="t"/>
              <a:pathLst>
                <a:path extrusionOk="0" h="2457" w="1530">
                  <a:moveTo>
                    <a:pt x="853" y="1"/>
                  </a:moveTo>
                  <a:cubicBezTo>
                    <a:pt x="753" y="677"/>
                    <a:pt x="1" y="1379"/>
                    <a:pt x="26" y="1855"/>
                  </a:cubicBezTo>
                  <a:cubicBezTo>
                    <a:pt x="51" y="2181"/>
                    <a:pt x="302" y="2457"/>
                    <a:pt x="627" y="2457"/>
                  </a:cubicBezTo>
                  <a:cubicBezTo>
                    <a:pt x="953" y="2457"/>
                    <a:pt x="1204" y="2281"/>
                    <a:pt x="1354" y="2006"/>
                  </a:cubicBezTo>
                  <a:cubicBezTo>
                    <a:pt x="1530" y="1680"/>
                    <a:pt x="1480" y="978"/>
                    <a:pt x="853" y="1"/>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22"/>
            <p:cNvSpPr/>
            <p:nvPr/>
          </p:nvSpPr>
          <p:spPr>
            <a:xfrm>
              <a:off x="2133437" y="3908957"/>
              <a:ext cx="278000" cy="488837"/>
            </a:xfrm>
            <a:custGeom>
              <a:rect b="b" l="l" r="r" t="t"/>
              <a:pathLst>
                <a:path extrusionOk="0" h="18247" w="10377">
                  <a:moveTo>
                    <a:pt x="0" y="1"/>
                  </a:moveTo>
                  <a:lnTo>
                    <a:pt x="0" y="18247"/>
                  </a:lnTo>
                  <a:lnTo>
                    <a:pt x="10376" y="18247"/>
                  </a:lnTo>
                  <a:lnTo>
                    <a:pt x="10376" y="1"/>
                  </a:lnTo>
                  <a:close/>
                </a:path>
              </a:pathLst>
            </a:custGeom>
            <a:solidFill>
              <a:srgbClr val="3C425A">
                <a:alpha val="5137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22"/>
            <p:cNvSpPr/>
            <p:nvPr/>
          </p:nvSpPr>
          <p:spPr>
            <a:xfrm>
              <a:off x="3330602" y="3908957"/>
              <a:ext cx="278000" cy="488837"/>
            </a:xfrm>
            <a:custGeom>
              <a:rect b="b" l="l" r="r" t="t"/>
              <a:pathLst>
                <a:path extrusionOk="0" h="18247" w="10377">
                  <a:moveTo>
                    <a:pt x="0" y="1"/>
                  </a:moveTo>
                  <a:lnTo>
                    <a:pt x="0" y="18247"/>
                  </a:lnTo>
                  <a:lnTo>
                    <a:pt x="10376" y="18247"/>
                  </a:lnTo>
                  <a:lnTo>
                    <a:pt x="10376" y="1"/>
                  </a:lnTo>
                  <a:close/>
                </a:path>
              </a:pathLst>
            </a:custGeom>
            <a:solidFill>
              <a:srgbClr val="3C425A">
                <a:alpha val="5137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22"/>
            <p:cNvSpPr/>
            <p:nvPr/>
          </p:nvSpPr>
          <p:spPr>
            <a:xfrm>
              <a:off x="2133437" y="3992890"/>
              <a:ext cx="278000" cy="321641"/>
            </a:xfrm>
            <a:custGeom>
              <a:rect b="b" l="l" r="r" t="t"/>
              <a:pathLst>
                <a:path extrusionOk="0" h="12006" w="10377">
                  <a:moveTo>
                    <a:pt x="0" y="1"/>
                  </a:moveTo>
                  <a:lnTo>
                    <a:pt x="0" y="12006"/>
                  </a:lnTo>
                  <a:lnTo>
                    <a:pt x="10376" y="12006"/>
                  </a:lnTo>
                  <a:lnTo>
                    <a:pt x="1037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22"/>
            <p:cNvSpPr/>
            <p:nvPr/>
          </p:nvSpPr>
          <p:spPr>
            <a:xfrm>
              <a:off x="3330602" y="3992890"/>
              <a:ext cx="278000" cy="321641"/>
            </a:xfrm>
            <a:custGeom>
              <a:rect b="b" l="l" r="r" t="t"/>
              <a:pathLst>
                <a:path extrusionOk="0" h="12006" w="10377">
                  <a:moveTo>
                    <a:pt x="0" y="1"/>
                  </a:moveTo>
                  <a:lnTo>
                    <a:pt x="0" y="12006"/>
                  </a:lnTo>
                  <a:lnTo>
                    <a:pt x="10376" y="12006"/>
                  </a:lnTo>
                  <a:lnTo>
                    <a:pt x="1037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22"/>
            <p:cNvSpPr/>
            <p:nvPr/>
          </p:nvSpPr>
          <p:spPr>
            <a:xfrm>
              <a:off x="2767262" y="3625626"/>
              <a:ext cx="482783" cy="139683"/>
            </a:xfrm>
            <a:custGeom>
              <a:rect b="b" l="l" r="r" t="t"/>
              <a:pathLst>
                <a:path extrusionOk="0" h="5214" w="18021">
                  <a:moveTo>
                    <a:pt x="2030" y="0"/>
                  </a:moveTo>
                  <a:cubicBezTo>
                    <a:pt x="903" y="0"/>
                    <a:pt x="0" y="903"/>
                    <a:pt x="0" y="2030"/>
                  </a:cubicBezTo>
                  <a:lnTo>
                    <a:pt x="0" y="5213"/>
                  </a:lnTo>
                  <a:lnTo>
                    <a:pt x="18021" y="5213"/>
                  </a:lnTo>
                  <a:lnTo>
                    <a:pt x="18021" y="2030"/>
                  </a:lnTo>
                  <a:cubicBezTo>
                    <a:pt x="18021" y="903"/>
                    <a:pt x="17118" y="0"/>
                    <a:pt x="1599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22"/>
            <p:cNvSpPr/>
            <p:nvPr/>
          </p:nvSpPr>
          <p:spPr>
            <a:xfrm>
              <a:off x="3315144" y="2768212"/>
              <a:ext cx="144398" cy="238377"/>
            </a:xfrm>
            <a:custGeom>
              <a:rect b="b" l="l" r="r" t="t"/>
              <a:pathLst>
                <a:path extrusionOk="0" h="8898" w="5390">
                  <a:moveTo>
                    <a:pt x="1028" y="0"/>
                  </a:moveTo>
                  <a:cubicBezTo>
                    <a:pt x="452" y="0"/>
                    <a:pt x="1" y="451"/>
                    <a:pt x="1" y="1028"/>
                  </a:cubicBezTo>
                  <a:lnTo>
                    <a:pt x="1" y="7870"/>
                  </a:lnTo>
                  <a:cubicBezTo>
                    <a:pt x="1" y="8446"/>
                    <a:pt x="452" y="8897"/>
                    <a:pt x="1028" y="8897"/>
                  </a:cubicBezTo>
                  <a:lnTo>
                    <a:pt x="4362" y="8897"/>
                  </a:lnTo>
                  <a:cubicBezTo>
                    <a:pt x="4913" y="8897"/>
                    <a:pt x="5389" y="8446"/>
                    <a:pt x="5389" y="7870"/>
                  </a:cubicBezTo>
                  <a:lnTo>
                    <a:pt x="5389" y="1028"/>
                  </a:lnTo>
                  <a:cubicBezTo>
                    <a:pt x="5389" y="451"/>
                    <a:pt x="4913" y="0"/>
                    <a:pt x="436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22"/>
            <p:cNvSpPr/>
            <p:nvPr/>
          </p:nvSpPr>
          <p:spPr>
            <a:xfrm>
              <a:off x="3292989" y="2819890"/>
              <a:ext cx="184663" cy="28237"/>
            </a:xfrm>
            <a:custGeom>
              <a:rect b="b" l="l" r="r" t="t"/>
              <a:pathLst>
                <a:path extrusionOk="0" h="1054" w="6893">
                  <a:moveTo>
                    <a:pt x="552" y="1"/>
                  </a:moveTo>
                  <a:cubicBezTo>
                    <a:pt x="251" y="1"/>
                    <a:pt x="1" y="227"/>
                    <a:pt x="1" y="527"/>
                  </a:cubicBezTo>
                  <a:cubicBezTo>
                    <a:pt x="1" y="828"/>
                    <a:pt x="251" y="1054"/>
                    <a:pt x="552" y="1054"/>
                  </a:cubicBezTo>
                  <a:lnTo>
                    <a:pt x="6341" y="1054"/>
                  </a:lnTo>
                  <a:cubicBezTo>
                    <a:pt x="6642" y="1054"/>
                    <a:pt x="6893" y="828"/>
                    <a:pt x="6893" y="527"/>
                  </a:cubicBezTo>
                  <a:cubicBezTo>
                    <a:pt x="6893" y="227"/>
                    <a:pt x="6642" y="1"/>
                    <a:pt x="6341"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22"/>
            <p:cNvSpPr/>
            <p:nvPr/>
          </p:nvSpPr>
          <p:spPr>
            <a:xfrm>
              <a:off x="3292989" y="2917941"/>
              <a:ext cx="184663" cy="28880"/>
            </a:xfrm>
            <a:custGeom>
              <a:rect b="b" l="l" r="r" t="t"/>
              <a:pathLst>
                <a:path extrusionOk="0" h="1078" w="6893">
                  <a:moveTo>
                    <a:pt x="552" y="0"/>
                  </a:moveTo>
                  <a:cubicBezTo>
                    <a:pt x="251" y="0"/>
                    <a:pt x="1" y="251"/>
                    <a:pt x="1" y="552"/>
                  </a:cubicBezTo>
                  <a:cubicBezTo>
                    <a:pt x="1" y="852"/>
                    <a:pt x="251" y="1078"/>
                    <a:pt x="552" y="1078"/>
                  </a:cubicBezTo>
                  <a:lnTo>
                    <a:pt x="6341" y="1078"/>
                  </a:lnTo>
                  <a:cubicBezTo>
                    <a:pt x="6642" y="1078"/>
                    <a:pt x="6893" y="852"/>
                    <a:pt x="6893" y="552"/>
                  </a:cubicBezTo>
                  <a:cubicBezTo>
                    <a:pt x="6893" y="251"/>
                    <a:pt x="6642" y="0"/>
                    <a:pt x="634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22"/>
            <p:cNvSpPr/>
            <p:nvPr/>
          </p:nvSpPr>
          <p:spPr>
            <a:xfrm>
              <a:off x="3281576" y="3027378"/>
              <a:ext cx="314916" cy="39649"/>
            </a:xfrm>
            <a:custGeom>
              <a:rect b="b" l="l" r="r" t="t"/>
              <a:pathLst>
                <a:path extrusionOk="0" h="1480" w="11755">
                  <a:moveTo>
                    <a:pt x="727" y="0"/>
                  </a:moveTo>
                  <a:cubicBezTo>
                    <a:pt x="326" y="0"/>
                    <a:pt x="0" y="351"/>
                    <a:pt x="0" y="752"/>
                  </a:cubicBezTo>
                  <a:cubicBezTo>
                    <a:pt x="0" y="1153"/>
                    <a:pt x="326" y="1479"/>
                    <a:pt x="727" y="1479"/>
                  </a:cubicBezTo>
                  <a:lnTo>
                    <a:pt x="11028" y="1479"/>
                  </a:lnTo>
                  <a:cubicBezTo>
                    <a:pt x="11429" y="1479"/>
                    <a:pt x="11755" y="1153"/>
                    <a:pt x="11755" y="752"/>
                  </a:cubicBezTo>
                  <a:cubicBezTo>
                    <a:pt x="11755" y="351"/>
                    <a:pt x="11429" y="0"/>
                    <a:pt x="1102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22"/>
            <p:cNvSpPr/>
            <p:nvPr/>
          </p:nvSpPr>
          <p:spPr>
            <a:xfrm>
              <a:off x="3281576" y="3359065"/>
              <a:ext cx="314916" cy="38979"/>
            </a:xfrm>
            <a:custGeom>
              <a:rect b="b" l="l" r="r" t="t"/>
              <a:pathLst>
                <a:path extrusionOk="0" h="1455" w="11755">
                  <a:moveTo>
                    <a:pt x="727" y="0"/>
                  </a:moveTo>
                  <a:cubicBezTo>
                    <a:pt x="326" y="0"/>
                    <a:pt x="0" y="326"/>
                    <a:pt x="0" y="727"/>
                  </a:cubicBezTo>
                  <a:cubicBezTo>
                    <a:pt x="0" y="1128"/>
                    <a:pt x="326" y="1454"/>
                    <a:pt x="727" y="1454"/>
                  </a:cubicBezTo>
                  <a:lnTo>
                    <a:pt x="11028" y="1454"/>
                  </a:lnTo>
                  <a:cubicBezTo>
                    <a:pt x="11429" y="1454"/>
                    <a:pt x="11755" y="1128"/>
                    <a:pt x="11755" y="727"/>
                  </a:cubicBezTo>
                  <a:cubicBezTo>
                    <a:pt x="11755" y="326"/>
                    <a:pt x="11429" y="0"/>
                    <a:pt x="1102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22"/>
            <p:cNvSpPr/>
            <p:nvPr/>
          </p:nvSpPr>
          <p:spPr>
            <a:xfrm>
              <a:off x="4182631" y="3608159"/>
              <a:ext cx="77932" cy="100757"/>
            </a:xfrm>
            <a:custGeom>
              <a:rect b="b" l="l" r="r" t="t"/>
              <a:pathLst>
                <a:path extrusionOk="0" h="3761" w="2909">
                  <a:moveTo>
                    <a:pt x="51" y="1"/>
                  </a:moveTo>
                  <a:lnTo>
                    <a:pt x="1" y="151"/>
                  </a:lnTo>
                  <a:lnTo>
                    <a:pt x="2708" y="1154"/>
                  </a:lnTo>
                  <a:lnTo>
                    <a:pt x="2733" y="1204"/>
                  </a:lnTo>
                  <a:lnTo>
                    <a:pt x="1078" y="3660"/>
                  </a:lnTo>
                  <a:lnTo>
                    <a:pt x="1229" y="3760"/>
                  </a:lnTo>
                  <a:lnTo>
                    <a:pt x="2908" y="1229"/>
                  </a:lnTo>
                  <a:lnTo>
                    <a:pt x="2858" y="1028"/>
                  </a:lnTo>
                  <a:lnTo>
                    <a:pt x="5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22"/>
            <p:cNvSpPr/>
            <p:nvPr/>
          </p:nvSpPr>
          <p:spPr>
            <a:xfrm>
              <a:off x="4180622" y="3607489"/>
              <a:ext cx="35604" cy="98721"/>
            </a:xfrm>
            <a:custGeom>
              <a:rect b="b" l="l" r="r" t="t"/>
              <a:pathLst>
                <a:path extrusionOk="0" h="3685" w="1329">
                  <a:moveTo>
                    <a:pt x="176" y="1"/>
                  </a:moveTo>
                  <a:lnTo>
                    <a:pt x="1" y="51"/>
                  </a:lnTo>
                  <a:lnTo>
                    <a:pt x="1179" y="3685"/>
                  </a:lnTo>
                  <a:lnTo>
                    <a:pt x="1329" y="3635"/>
                  </a:lnTo>
                  <a:lnTo>
                    <a:pt x="1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22"/>
            <p:cNvSpPr/>
            <p:nvPr/>
          </p:nvSpPr>
          <p:spPr>
            <a:xfrm>
              <a:off x="4240390" y="3588013"/>
              <a:ext cx="34934" cy="98748"/>
            </a:xfrm>
            <a:custGeom>
              <a:rect b="b" l="l" r="r" t="t"/>
              <a:pathLst>
                <a:path extrusionOk="0" h="3686" w="1304">
                  <a:moveTo>
                    <a:pt x="151" y="1"/>
                  </a:moveTo>
                  <a:lnTo>
                    <a:pt x="0" y="51"/>
                  </a:lnTo>
                  <a:lnTo>
                    <a:pt x="1153" y="3685"/>
                  </a:lnTo>
                  <a:lnTo>
                    <a:pt x="1303" y="3635"/>
                  </a:lnTo>
                  <a:lnTo>
                    <a:pt x="15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22"/>
            <p:cNvSpPr/>
            <p:nvPr/>
          </p:nvSpPr>
          <p:spPr>
            <a:xfrm>
              <a:off x="4123559" y="3626965"/>
              <a:ext cx="77905" cy="100730"/>
            </a:xfrm>
            <a:custGeom>
              <a:rect b="b" l="l" r="r" t="t"/>
              <a:pathLst>
                <a:path extrusionOk="0" h="3760" w="2908">
                  <a:moveTo>
                    <a:pt x="50" y="0"/>
                  </a:moveTo>
                  <a:lnTo>
                    <a:pt x="0" y="151"/>
                  </a:lnTo>
                  <a:lnTo>
                    <a:pt x="2707" y="1178"/>
                  </a:lnTo>
                  <a:lnTo>
                    <a:pt x="2732" y="1203"/>
                  </a:lnTo>
                  <a:lnTo>
                    <a:pt x="1078" y="3685"/>
                  </a:lnTo>
                  <a:lnTo>
                    <a:pt x="1228" y="3760"/>
                  </a:lnTo>
                  <a:lnTo>
                    <a:pt x="2882" y="1279"/>
                  </a:lnTo>
                  <a:lnTo>
                    <a:pt x="2908" y="1229"/>
                  </a:lnTo>
                  <a:lnTo>
                    <a:pt x="2857" y="1053"/>
                  </a:lnTo>
                  <a:lnTo>
                    <a:pt x="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22"/>
            <p:cNvSpPr/>
            <p:nvPr/>
          </p:nvSpPr>
          <p:spPr>
            <a:xfrm>
              <a:off x="4121550" y="3626296"/>
              <a:ext cx="35604" cy="98721"/>
            </a:xfrm>
            <a:custGeom>
              <a:rect b="b" l="l" r="r" t="t"/>
              <a:pathLst>
                <a:path extrusionOk="0" h="3685" w="1329">
                  <a:moveTo>
                    <a:pt x="175" y="0"/>
                  </a:moveTo>
                  <a:lnTo>
                    <a:pt x="0" y="51"/>
                  </a:lnTo>
                  <a:lnTo>
                    <a:pt x="1178" y="3685"/>
                  </a:lnTo>
                  <a:lnTo>
                    <a:pt x="1328" y="3635"/>
                  </a:lnTo>
                  <a:lnTo>
                    <a:pt x="17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22"/>
            <p:cNvSpPr/>
            <p:nvPr/>
          </p:nvSpPr>
          <p:spPr>
            <a:xfrm>
              <a:off x="4064460" y="3646442"/>
              <a:ext cx="77905" cy="100730"/>
            </a:xfrm>
            <a:custGeom>
              <a:rect b="b" l="l" r="r" t="t"/>
              <a:pathLst>
                <a:path extrusionOk="0" h="3760" w="2908">
                  <a:moveTo>
                    <a:pt x="51" y="0"/>
                  </a:moveTo>
                  <a:lnTo>
                    <a:pt x="1" y="151"/>
                  </a:lnTo>
                  <a:lnTo>
                    <a:pt x="2707" y="1153"/>
                  </a:lnTo>
                  <a:lnTo>
                    <a:pt x="2733" y="1203"/>
                  </a:lnTo>
                  <a:lnTo>
                    <a:pt x="1078" y="3659"/>
                  </a:lnTo>
                  <a:lnTo>
                    <a:pt x="1229" y="3760"/>
                  </a:lnTo>
                  <a:lnTo>
                    <a:pt x="2908" y="1228"/>
                  </a:lnTo>
                  <a:lnTo>
                    <a:pt x="2858" y="1028"/>
                  </a:lnTo>
                  <a:lnTo>
                    <a:pt x="5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22"/>
            <p:cNvSpPr/>
            <p:nvPr/>
          </p:nvSpPr>
          <p:spPr>
            <a:xfrm>
              <a:off x="4062451" y="3645102"/>
              <a:ext cx="35604" cy="98721"/>
            </a:xfrm>
            <a:custGeom>
              <a:rect b="b" l="l" r="r" t="t"/>
              <a:pathLst>
                <a:path extrusionOk="0" h="3685" w="1329">
                  <a:moveTo>
                    <a:pt x="176" y="0"/>
                  </a:moveTo>
                  <a:lnTo>
                    <a:pt x="1" y="50"/>
                  </a:lnTo>
                  <a:lnTo>
                    <a:pt x="1178" y="3684"/>
                  </a:lnTo>
                  <a:lnTo>
                    <a:pt x="1329" y="3634"/>
                  </a:lnTo>
                  <a:lnTo>
                    <a:pt x="17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22"/>
            <p:cNvSpPr/>
            <p:nvPr/>
          </p:nvSpPr>
          <p:spPr>
            <a:xfrm>
              <a:off x="4005388" y="3665248"/>
              <a:ext cx="77905" cy="100730"/>
            </a:xfrm>
            <a:custGeom>
              <a:rect b="b" l="l" r="r" t="t"/>
              <a:pathLst>
                <a:path extrusionOk="0" h="3760" w="2908">
                  <a:moveTo>
                    <a:pt x="50" y="0"/>
                  </a:moveTo>
                  <a:lnTo>
                    <a:pt x="0" y="150"/>
                  </a:lnTo>
                  <a:lnTo>
                    <a:pt x="2707" y="1153"/>
                  </a:lnTo>
                  <a:lnTo>
                    <a:pt x="2732" y="1203"/>
                  </a:lnTo>
                  <a:lnTo>
                    <a:pt x="1078" y="3659"/>
                  </a:lnTo>
                  <a:lnTo>
                    <a:pt x="1228" y="3759"/>
                  </a:lnTo>
                  <a:lnTo>
                    <a:pt x="2907" y="1228"/>
                  </a:lnTo>
                  <a:lnTo>
                    <a:pt x="2857" y="1028"/>
                  </a:lnTo>
                  <a:lnTo>
                    <a:pt x="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22"/>
            <p:cNvSpPr/>
            <p:nvPr/>
          </p:nvSpPr>
          <p:spPr>
            <a:xfrm>
              <a:off x="4003352" y="3664552"/>
              <a:ext cx="35631" cy="98748"/>
            </a:xfrm>
            <a:custGeom>
              <a:rect b="b" l="l" r="r" t="t"/>
              <a:pathLst>
                <a:path extrusionOk="0" h="3686" w="1330">
                  <a:moveTo>
                    <a:pt x="176" y="1"/>
                  </a:moveTo>
                  <a:lnTo>
                    <a:pt x="1" y="51"/>
                  </a:lnTo>
                  <a:lnTo>
                    <a:pt x="1179" y="3685"/>
                  </a:lnTo>
                  <a:lnTo>
                    <a:pt x="1329" y="3635"/>
                  </a:lnTo>
                  <a:lnTo>
                    <a:pt x="1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22"/>
            <p:cNvSpPr/>
            <p:nvPr/>
          </p:nvSpPr>
          <p:spPr>
            <a:xfrm>
              <a:off x="3946290" y="3684028"/>
              <a:ext cx="77905" cy="100757"/>
            </a:xfrm>
            <a:custGeom>
              <a:rect b="b" l="l" r="r" t="t"/>
              <a:pathLst>
                <a:path extrusionOk="0" h="3761" w="2908">
                  <a:moveTo>
                    <a:pt x="51" y="1"/>
                  </a:moveTo>
                  <a:lnTo>
                    <a:pt x="1" y="151"/>
                  </a:lnTo>
                  <a:lnTo>
                    <a:pt x="2707" y="1179"/>
                  </a:lnTo>
                  <a:lnTo>
                    <a:pt x="2732" y="1204"/>
                  </a:lnTo>
                  <a:lnTo>
                    <a:pt x="1078" y="3660"/>
                  </a:lnTo>
                  <a:lnTo>
                    <a:pt x="1229" y="3760"/>
                  </a:lnTo>
                  <a:lnTo>
                    <a:pt x="2908" y="1229"/>
                  </a:lnTo>
                  <a:lnTo>
                    <a:pt x="2858" y="1053"/>
                  </a:lnTo>
                  <a:lnTo>
                    <a:pt x="5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22"/>
            <p:cNvSpPr/>
            <p:nvPr/>
          </p:nvSpPr>
          <p:spPr>
            <a:xfrm>
              <a:off x="3944280" y="3683358"/>
              <a:ext cx="35604" cy="98721"/>
            </a:xfrm>
            <a:custGeom>
              <a:rect b="b" l="l" r="r" t="t"/>
              <a:pathLst>
                <a:path extrusionOk="0" h="3685" w="1329">
                  <a:moveTo>
                    <a:pt x="176" y="1"/>
                  </a:moveTo>
                  <a:lnTo>
                    <a:pt x="0" y="51"/>
                  </a:lnTo>
                  <a:lnTo>
                    <a:pt x="1178" y="3685"/>
                  </a:lnTo>
                  <a:lnTo>
                    <a:pt x="1329" y="3635"/>
                  </a:lnTo>
                  <a:lnTo>
                    <a:pt x="1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22"/>
            <p:cNvSpPr/>
            <p:nvPr/>
          </p:nvSpPr>
          <p:spPr>
            <a:xfrm>
              <a:off x="3887218" y="3702835"/>
              <a:ext cx="77905" cy="100730"/>
            </a:xfrm>
            <a:custGeom>
              <a:rect b="b" l="l" r="r" t="t"/>
              <a:pathLst>
                <a:path extrusionOk="0" h="3760" w="2908">
                  <a:moveTo>
                    <a:pt x="50" y="1"/>
                  </a:moveTo>
                  <a:lnTo>
                    <a:pt x="0" y="176"/>
                  </a:lnTo>
                  <a:lnTo>
                    <a:pt x="2732" y="1179"/>
                  </a:lnTo>
                  <a:lnTo>
                    <a:pt x="2732" y="1229"/>
                  </a:lnTo>
                  <a:lnTo>
                    <a:pt x="1078" y="3685"/>
                  </a:lnTo>
                  <a:lnTo>
                    <a:pt x="1228" y="3760"/>
                  </a:lnTo>
                  <a:lnTo>
                    <a:pt x="2882" y="1279"/>
                  </a:lnTo>
                  <a:lnTo>
                    <a:pt x="2907" y="1254"/>
                  </a:lnTo>
                  <a:lnTo>
                    <a:pt x="2857" y="1053"/>
                  </a:lnTo>
                  <a:lnTo>
                    <a:pt x="5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22"/>
            <p:cNvSpPr/>
            <p:nvPr/>
          </p:nvSpPr>
          <p:spPr>
            <a:xfrm>
              <a:off x="3885851" y="3702165"/>
              <a:ext cx="34961" cy="98721"/>
            </a:xfrm>
            <a:custGeom>
              <a:rect b="b" l="l" r="r" t="t"/>
              <a:pathLst>
                <a:path extrusionOk="0" h="3685" w="1305">
                  <a:moveTo>
                    <a:pt x="151" y="1"/>
                  </a:moveTo>
                  <a:lnTo>
                    <a:pt x="1" y="51"/>
                  </a:lnTo>
                  <a:lnTo>
                    <a:pt x="1154" y="3685"/>
                  </a:lnTo>
                  <a:lnTo>
                    <a:pt x="1304" y="3635"/>
                  </a:lnTo>
                  <a:lnTo>
                    <a:pt x="15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22"/>
            <p:cNvSpPr/>
            <p:nvPr/>
          </p:nvSpPr>
          <p:spPr>
            <a:xfrm>
              <a:off x="3828119" y="3722311"/>
              <a:ext cx="77905" cy="100730"/>
            </a:xfrm>
            <a:custGeom>
              <a:rect b="b" l="l" r="r" t="t"/>
              <a:pathLst>
                <a:path extrusionOk="0" h="3760" w="2908">
                  <a:moveTo>
                    <a:pt x="51" y="0"/>
                  </a:moveTo>
                  <a:lnTo>
                    <a:pt x="1" y="151"/>
                  </a:lnTo>
                  <a:lnTo>
                    <a:pt x="2732" y="1153"/>
                  </a:lnTo>
                  <a:lnTo>
                    <a:pt x="2732" y="1203"/>
                  </a:lnTo>
                  <a:lnTo>
                    <a:pt x="1078" y="3660"/>
                  </a:lnTo>
                  <a:lnTo>
                    <a:pt x="1229" y="3760"/>
                  </a:lnTo>
                  <a:lnTo>
                    <a:pt x="2883" y="1254"/>
                  </a:lnTo>
                  <a:lnTo>
                    <a:pt x="2908" y="1228"/>
                  </a:lnTo>
                  <a:lnTo>
                    <a:pt x="2858" y="1028"/>
                  </a:lnTo>
                  <a:lnTo>
                    <a:pt x="5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22"/>
            <p:cNvSpPr/>
            <p:nvPr/>
          </p:nvSpPr>
          <p:spPr>
            <a:xfrm>
              <a:off x="3826779" y="3721641"/>
              <a:ext cx="34934" cy="98051"/>
            </a:xfrm>
            <a:custGeom>
              <a:rect b="b" l="l" r="r" t="t"/>
              <a:pathLst>
                <a:path extrusionOk="0" h="3660" w="1304">
                  <a:moveTo>
                    <a:pt x="151" y="0"/>
                  </a:moveTo>
                  <a:lnTo>
                    <a:pt x="0" y="50"/>
                  </a:lnTo>
                  <a:lnTo>
                    <a:pt x="1153" y="3659"/>
                  </a:lnTo>
                  <a:lnTo>
                    <a:pt x="1304" y="3609"/>
                  </a:lnTo>
                  <a:lnTo>
                    <a:pt x="15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22"/>
            <p:cNvSpPr/>
            <p:nvPr/>
          </p:nvSpPr>
          <p:spPr>
            <a:xfrm>
              <a:off x="3769047" y="3741118"/>
              <a:ext cx="77905" cy="100730"/>
            </a:xfrm>
            <a:custGeom>
              <a:rect b="b" l="l" r="r" t="t"/>
              <a:pathLst>
                <a:path extrusionOk="0" h="3760" w="2908">
                  <a:moveTo>
                    <a:pt x="50" y="0"/>
                  </a:moveTo>
                  <a:lnTo>
                    <a:pt x="0" y="151"/>
                  </a:lnTo>
                  <a:lnTo>
                    <a:pt x="2732" y="1178"/>
                  </a:lnTo>
                  <a:lnTo>
                    <a:pt x="2732" y="1203"/>
                  </a:lnTo>
                  <a:lnTo>
                    <a:pt x="1078" y="3659"/>
                  </a:lnTo>
                  <a:lnTo>
                    <a:pt x="1228" y="3760"/>
                  </a:lnTo>
                  <a:lnTo>
                    <a:pt x="2907" y="1228"/>
                  </a:lnTo>
                  <a:lnTo>
                    <a:pt x="2857" y="1053"/>
                  </a:lnTo>
                  <a:lnTo>
                    <a:pt x="5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22"/>
            <p:cNvSpPr/>
            <p:nvPr/>
          </p:nvSpPr>
          <p:spPr>
            <a:xfrm>
              <a:off x="3767681" y="3740448"/>
              <a:ext cx="35631" cy="98721"/>
            </a:xfrm>
            <a:custGeom>
              <a:rect b="b" l="l" r="r" t="t"/>
              <a:pathLst>
                <a:path extrusionOk="0" h="3685" w="1330">
                  <a:moveTo>
                    <a:pt x="151" y="0"/>
                  </a:moveTo>
                  <a:lnTo>
                    <a:pt x="1" y="50"/>
                  </a:lnTo>
                  <a:lnTo>
                    <a:pt x="1154" y="3684"/>
                  </a:lnTo>
                  <a:lnTo>
                    <a:pt x="1329" y="3634"/>
                  </a:lnTo>
                  <a:lnTo>
                    <a:pt x="15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22"/>
            <p:cNvSpPr/>
            <p:nvPr/>
          </p:nvSpPr>
          <p:spPr>
            <a:xfrm>
              <a:off x="3709948" y="3759897"/>
              <a:ext cx="77905" cy="100757"/>
            </a:xfrm>
            <a:custGeom>
              <a:rect b="b" l="l" r="r" t="t"/>
              <a:pathLst>
                <a:path extrusionOk="0" h="3761" w="2908">
                  <a:moveTo>
                    <a:pt x="51" y="1"/>
                  </a:moveTo>
                  <a:lnTo>
                    <a:pt x="1" y="176"/>
                  </a:lnTo>
                  <a:lnTo>
                    <a:pt x="2732" y="1179"/>
                  </a:lnTo>
                  <a:lnTo>
                    <a:pt x="2732" y="1229"/>
                  </a:lnTo>
                  <a:lnTo>
                    <a:pt x="1078" y="3685"/>
                  </a:lnTo>
                  <a:lnTo>
                    <a:pt x="1229" y="3760"/>
                  </a:lnTo>
                  <a:lnTo>
                    <a:pt x="2908" y="1254"/>
                  </a:lnTo>
                  <a:lnTo>
                    <a:pt x="2858" y="1054"/>
                  </a:lnTo>
                  <a:lnTo>
                    <a:pt x="5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22"/>
            <p:cNvSpPr/>
            <p:nvPr/>
          </p:nvSpPr>
          <p:spPr>
            <a:xfrm>
              <a:off x="3708609" y="3759228"/>
              <a:ext cx="35604" cy="98748"/>
            </a:xfrm>
            <a:custGeom>
              <a:rect b="b" l="l" r="r" t="t"/>
              <a:pathLst>
                <a:path extrusionOk="0" h="3686" w="1329">
                  <a:moveTo>
                    <a:pt x="151" y="1"/>
                  </a:moveTo>
                  <a:lnTo>
                    <a:pt x="0" y="51"/>
                  </a:lnTo>
                  <a:lnTo>
                    <a:pt x="1153" y="3685"/>
                  </a:lnTo>
                  <a:lnTo>
                    <a:pt x="1329" y="3635"/>
                  </a:lnTo>
                  <a:lnTo>
                    <a:pt x="15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22"/>
            <p:cNvSpPr/>
            <p:nvPr/>
          </p:nvSpPr>
          <p:spPr>
            <a:xfrm>
              <a:off x="3650876" y="3779374"/>
              <a:ext cx="77905" cy="100757"/>
            </a:xfrm>
            <a:custGeom>
              <a:rect b="b" l="l" r="r" t="t"/>
              <a:pathLst>
                <a:path extrusionOk="0" h="3761" w="2908">
                  <a:moveTo>
                    <a:pt x="50" y="1"/>
                  </a:moveTo>
                  <a:lnTo>
                    <a:pt x="0" y="151"/>
                  </a:lnTo>
                  <a:lnTo>
                    <a:pt x="2732" y="1154"/>
                  </a:lnTo>
                  <a:lnTo>
                    <a:pt x="2732" y="1204"/>
                  </a:lnTo>
                  <a:lnTo>
                    <a:pt x="1078" y="3660"/>
                  </a:lnTo>
                  <a:lnTo>
                    <a:pt x="1228" y="3760"/>
                  </a:lnTo>
                  <a:lnTo>
                    <a:pt x="2907" y="1229"/>
                  </a:lnTo>
                  <a:lnTo>
                    <a:pt x="2857" y="1028"/>
                  </a:lnTo>
                  <a:lnTo>
                    <a:pt x="5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22"/>
            <p:cNvSpPr/>
            <p:nvPr/>
          </p:nvSpPr>
          <p:spPr>
            <a:xfrm>
              <a:off x="3668986" y="3680010"/>
              <a:ext cx="613732" cy="206149"/>
            </a:xfrm>
            <a:custGeom>
              <a:rect b="b" l="l" r="r" t="t"/>
              <a:pathLst>
                <a:path extrusionOk="0" h="7695" w="22909">
                  <a:moveTo>
                    <a:pt x="22783" y="0"/>
                  </a:moveTo>
                  <a:lnTo>
                    <a:pt x="1" y="7319"/>
                  </a:lnTo>
                  <a:lnTo>
                    <a:pt x="126" y="7695"/>
                  </a:lnTo>
                  <a:lnTo>
                    <a:pt x="22908" y="351"/>
                  </a:lnTo>
                  <a:lnTo>
                    <a:pt x="2278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22"/>
            <p:cNvSpPr/>
            <p:nvPr/>
          </p:nvSpPr>
          <p:spPr>
            <a:xfrm>
              <a:off x="3638097" y="3583994"/>
              <a:ext cx="613732" cy="206819"/>
            </a:xfrm>
            <a:custGeom>
              <a:rect b="b" l="l" r="r" t="t"/>
              <a:pathLst>
                <a:path extrusionOk="0" h="7720" w="22909">
                  <a:moveTo>
                    <a:pt x="22808" y="0"/>
                  </a:moveTo>
                  <a:lnTo>
                    <a:pt x="1" y="7344"/>
                  </a:lnTo>
                  <a:lnTo>
                    <a:pt x="126" y="7720"/>
                  </a:lnTo>
                  <a:lnTo>
                    <a:pt x="22908" y="376"/>
                  </a:lnTo>
                  <a:lnTo>
                    <a:pt x="2280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22"/>
            <p:cNvSpPr/>
            <p:nvPr/>
          </p:nvSpPr>
          <p:spPr>
            <a:xfrm>
              <a:off x="3558879" y="3465154"/>
              <a:ext cx="678162" cy="134298"/>
            </a:xfrm>
            <a:custGeom>
              <a:rect b="b" l="l" r="r" t="t"/>
              <a:pathLst>
                <a:path extrusionOk="0" h="5013" w="25314">
                  <a:moveTo>
                    <a:pt x="51" y="0"/>
                  </a:moveTo>
                  <a:lnTo>
                    <a:pt x="0" y="351"/>
                  </a:lnTo>
                  <a:lnTo>
                    <a:pt x="25264" y="5013"/>
                  </a:lnTo>
                  <a:lnTo>
                    <a:pt x="25314" y="4662"/>
                  </a:lnTo>
                  <a:lnTo>
                    <a:pt x="5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22"/>
            <p:cNvSpPr/>
            <p:nvPr/>
          </p:nvSpPr>
          <p:spPr>
            <a:xfrm>
              <a:off x="1510328" y="3608159"/>
              <a:ext cx="77932" cy="100757"/>
            </a:xfrm>
            <a:custGeom>
              <a:rect b="b" l="l" r="r" t="t"/>
              <a:pathLst>
                <a:path extrusionOk="0" h="3761" w="2909">
                  <a:moveTo>
                    <a:pt x="2858" y="1"/>
                  </a:moveTo>
                  <a:lnTo>
                    <a:pt x="51" y="1028"/>
                  </a:lnTo>
                  <a:lnTo>
                    <a:pt x="1" y="1229"/>
                  </a:lnTo>
                  <a:lnTo>
                    <a:pt x="1680" y="3760"/>
                  </a:lnTo>
                  <a:lnTo>
                    <a:pt x="1830" y="3660"/>
                  </a:lnTo>
                  <a:lnTo>
                    <a:pt x="176" y="1204"/>
                  </a:lnTo>
                  <a:lnTo>
                    <a:pt x="201" y="1154"/>
                  </a:lnTo>
                  <a:lnTo>
                    <a:pt x="2908" y="151"/>
                  </a:lnTo>
                  <a:lnTo>
                    <a:pt x="285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22"/>
            <p:cNvSpPr/>
            <p:nvPr/>
          </p:nvSpPr>
          <p:spPr>
            <a:xfrm>
              <a:off x="1554639" y="3607489"/>
              <a:ext cx="35631" cy="98721"/>
            </a:xfrm>
            <a:custGeom>
              <a:rect b="b" l="l" r="r" t="t"/>
              <a:pathLst>
                <a:path extrusionOk="0" h="3685" w="1330">
                  <a:moveTo>
                    <a:pt x="1154" y="1"/>
                  </a:moveTo>
                  <a:lnTo>
                    <a:pt x="1" y="3635"/>
                  </a:lnTo>
                  <a:lnTo>
                    <a:pt x="151" y="3685"/>
                  </a:lnTo>
                  <a:lnTo>
                    <a:pt x="1329" y="51"/>
                  </a:lnTo>
                  <a:lnTo>
                    <a:pt x="115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22"/>
            <p:cNvSpPr/>
            <p:nvPr/>
          </p:nvSpPr>
          <p:spPr>
            <a:xfrm>
              <a:off x="1495567" y="3588013"/>
              <a:ext cx="34934" cy="98748"/>
            </a:xfrm>
            <a:custGeom>
              <a:rect b="b" l="l" r="r" t="t"/>
              <a:pathLst>
                <a:path extrusionOk="0" h="3686" w="1304">
                  <a:moveTo>
                    <a:pt x="1153" y="1"/>
                  </a:moveTo>
                  <a:lnTo>
                    <a:pt x="0" y="3635"/>
                  </a:lnTo>
                  <a:lnTo>
                    <a:pt x="151" y="3685"/>
                  </a:lnTo>
                  <a:lnTo>
                    <a:pt x="1304" y="51"/>
                  </a:lnTo>
                  <a:lnTo>
                    <a:pt x="115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22"/>
            <p:cNvSpPr/>
            <p:nvPr/>
          </p:nvSpPr>
          <p:spPr>
            <a:xfrm>
              <a:off x="1569427" y="3626965"/>
              <a:ext cx="77905" cy="100730"/>
            </a:xfrm>
            <a:custGeom>
              <a:rect b="b" l="l" r="r" t="t"/>
              <a:pathLst>
                <a:path extrusionOk="0" h="3760" w="2908">
                  <a:moveTo>
                    <a:pt x="2858" y="0"/>
                  </a:moveTo>
                  <a:lnTo>
                    <a:pt x="50" y="1053"/>
                  </a:lnTo>
                  <a:lnTo>
                    <a:pt x="0" y="1229"/>
                  </a:lnTo>
                  <a:lnTo>
                    <a:pt x="1680" y="3760"/>
                  </a:lnTo>
                  <a:lnTo>
                    <a:pt x="1830" y="3685"/>
                  </a:lnTo>
                  <a:lnTo>
                    <a:pt x="176" y="1203"/>
                  </a:lnTo>
                  <a:lnTo>
                    <a:pt x="201" y="1178"/>
                  </a:lnTo>
                  <a:lnTo>
                    <a:pt x="2908" y="1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22"/>
            <p:cNvSpPr/>
            <p:nvPr/>
          </p:nvSpPr>
          <p:spPr>
            <a:xfrm>
              <a:off x="1613738" y="3626296"/>
              <a:ext cx="35604" cy="98721"/>
            </a:xfrm>
            <a:custGeom>
              <a:rect b="b" l="l" r="r" t="t"/>
              <a:pathLst>
                <a:path extrusionOk="0" h="3685" w="1329">
                  <a:moveTo>
                    <a:pt x="1153" y="0"/>
                  </a:moveTo>
                  <a:lnTo>
                    <a:pt x="1" y="3635"/>
                  </a:lnTo>
                  <a:lnTo>
                    <a:pt x="151" y="3685"/>
                  </a:lnTo>
                  <a:lnTo>
                    <a:pt x="1329" y="51"/>
                  </a:lnTo>
                  <a:lnTo>
                    <a:pt x="115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22"/>
            <p:cNvSpPr/>
            <p:nvPr/>
          </p:nvSpPr>
          <p:spPr>
            <a:xfrm>
              <a:off x="1628499" y="3646442"/>
              <a:ext cx="77932" cy="100730"/>
            </a:xfrm>
            <a:custGeom>
              <a:rect b="b" l="l" r="r" t="t"/>
              <a:pathLst>
                <a:path extrusionOk="0" h="3760" w="2909">
                  <a:moveTo>
                    <a:pt x="2858" y="0"/>
                  </a:moveTo>
                  <a:lnTo>
                    <a:pt x="51" y="1028"/>
                  </a:lnTo>
                  <a:lnTo>
                    <a:pt x="1" y="1228"/>
                  </a:lnTo>
                  <a:lnTo>
                    <a:pt x="1680" y="3760"/>
                  </a:lnTo>
                  <a:lnTo>
                    <a:pt x="1830" y="3659"/>
                  </a:lnTo>
                  <a:lnTo>
                    <a:pt x="176" y="1203"/>
                  </a:lnTo>
                  <a:lnTo>
                    <a:pt x="201" y="1153"/>
                  </a:lnTo>
                  <a:lnTo>
                    <a:pt x="2908" y="1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22"/>
            <p:cNvSpPr/>
            <p:nvPr/>
          </p:nvSpPr>
          <p:spPr>
            <a:xfrm>
              <a:off x="1672837" y="3645102"/>
              <a:ext cx="35604" cy="98721"/>
            </a:xfrm>
            <a:custGeom>
              <a:rect b="b" l="l" r="r" t="t"/>
              <a:pathLst>
                <a:path extrusionOk="0" h="3685" w="1329">
                  <a:moveTo>
                    <a:pt x="1153" y="0"/>
                  </a:moveTo>
                  <a:lnTo>
                    <a:pt x="0" y="3634"/>
                  </a:lnTo>
                  <a:lnTo>
                    <a:pt x="150" y="3684"/>
                  </a:lnTo>
                  <a:lnTo>
                    <a:pt x="1328" y="50"/>
                  </a:lnTo>
                  <a:lnTo>
                    <a:pt x="115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22"/>
            <p:cNvSpPr/>
            <p:nvPr/>
          </p:nvSpPr>
          <p:spPr>
            <a:xfrm>
              <a:off x="1687598" y="3665248"/>
              <a:ext cx="77905" cy="100730"/>
            </a:xfrm>
            <a:custGeom>
              <a:rect b="b" l="l" r="r" t="t"/>
              <a:pathLst>
                <a:path extrusionOk="0" h="3760" w="2908">
                  <a:moveTo>
                    <a:pt x="2858" y="0"/>
                  </a:moveTo>
                  <a:lnTo>
                    <a:pt x="51" y="1028"/>
                  </a:lnTo>
                  <a:lnTo>
                    <a:pt x="0" y="1228"/>
                  </a:lnTo>
                  <a:lnTo>
                    <a:pt x="1680" y="3759"/>
                  </a:lnTo>
                  <a:lnTo>
                    <a:pt x="1830" y="3659"/>
                  </a:lnTo>
                  <a:lnTo>
                    <a:pt x="176" y="1203"/>
                  </a:lnTo>
                  <a:lnTo>
                    <a:pt x="201" y="1153"/>
                  </a:lnTo>
                  <a:lnTo>
                    <a:pt x="2908" y="150"/>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22"/>
            <p:cNvSpPr/>
            <p:nvPr/>
          </p:nvSpPr>
          <p:spPr>
            <a:xfrm>
              <a:off x="1731909" y="3664552"/>
              <a:ext cx="35604" cy="98748"/>
            </a:xfrm>
            <a:custGeom>
              <a:rect b="b" l="l" r="r" t="t"/>
              <a:pathLst>
                <a:path extrusionOk="0" h="3686" w="1329">
                  <a:moveTo>
                    <a:pt x="1153" y="1"/>
                  </a:moveTo>
                  <a:lnTo>
                    <a:pt x="1" y="3635"/>
                  </a:lnTo>
                  <a:lnTo>
                    <a:pt x="151" y="3685"/>
                  </a:lnTo>
                  <a:lnTo>
                    <a:pt x="1329" y="51"/>
                  </a:lnTo>
                  <a:lnTo>
                    <a:pt x="115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22"/>
            <p:cNvSpPr/>
            <p:nvPr/>
          </p:nvSpPr>
          <p:spPr>
            <a:xfrm>
              <a:off x="1746670" y="3684028"/>
              <a:ext cx="77932" cy="100757"/>
            </a:xfrm>
            <a:custGeom>
              <a:rect b="b" l="l" r="r" t="t"/>
              <a:pathLst>
                <a:path extrusionOk="0" h="3761" w="2909">
                  <a:moveTo>
                    <a:pt x="2858" y="1"/>
                  </a:moveTo>
                  <a:lnTo>
                    <a:pt x="51" y="1053"/>
                  </a:lnTo>
                  <a:lnTo>
                    <a:pt x="1" y="1229"/>
                  </a:lnTo>
                  <a:lnTo>
                    <a:pt x="1680" y="3760"/>
                  </a:lnTo>
                  <a:lnTo>
                    <a:pt x="1831" y="3660"/>
                  </a:lnTo>
                  <a:lnTo>
                    <a:pt x="176" y="1204"/>
                  </a:lnTo>
                  <a:lnTo>
                    <a:pt x="201" y="1179"/>
                  </a:lnTo>
                  <a:lnTo>
                    <a:pt x="2908" y="151"/>
                  </a:lnTo>
                  <a:lnTo>
                    <a:pt x="285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22"/>
            <p:cNvSpPr/>
            <p:nvPr/>
          </p:nvSpPr>
          <p:spPr>
            <a:xfrm>
              <a:off x="1791007" y="3683358"/>
              <a:ext cx="35604" cy="98721"/>
            </a:xfrm>
            <a:custGeom>
              <a:rect b="b" l="l" r="r" t="t"/>
              <a:pathLst>
                <a:path extrusionOk="0" h="3685" w="1329">
                  <a:moveTo>
                    <a:pt x="1153" y="1"/>
                  </a:moveTo>
                  <a:lnTo>
                    <a:pt x="0" y="3635"/>
                  </a:lnTo>
                  <a:lnTo>
                    <a:pt x="150" y="3685"/>
                  </a:lnTo>
                  <a:lnTo>
                    <a:pt x="1328" y="51"/>
                  </a:lnTo>
                  <a:lnTo>
                    <a:pt x="115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22"/>
            <p:cNvSpPr/>
            <p:nvPr/>
          </p:nvSpPr>
          <p:spPr>
            <a:xfrm>
              <a:off x="1805769" y="3702835"/>
              <a:ext cx="77905" cy="100730"/>
            </a:xfrm>
            <a:custGeom>
              <a:rect b="b" l="l" r="r" t="t"/>
              <a:pathLst>
                <a:path extrusionOk="0" h="3760" w="2908">
                  <a:moveTo>
                    <a:pt x="2858" y="1"/>
                  </a:moveTo>
                  <a:lnTo>
                    <a:pt x="51" y="1053"/>
                  </a:lnTo>
                  <a:lnTo>
                    <a:pt x="0" y="1254"/>
                  </a:lnTo>
                  <a:lnTo>
                    <a:pt x="1680" y="3760"/>
                  </a:lnTo>
                  <a:lnTo>
                    <a:pt x="1830" y="3685"/>
                  </a:lnTo>
                  <a:lnTo>
                    <a:pt x="176" y="1229"/>
                  </a:lnTo>
                  <a:lnTo>
                    <a:pt x="201" y="1179"/>
                  </a:lnTo>
                  <a:lnTo>
                    <a:pt x="2908" y="176"/>
                  </a:lnTo>
                  <a:lnTo>
                    <a:pt x="285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22"/>
            <p:cNvSpPr/>
            <p:nvPr/>
          </p:nvSpPr>
          <p:spPr>
            <a:xfrm>
              <a:off x="1850079" y="3702165"/>
              <a:ext cx="35604" cy="98721"/>
            </a:xfrm>
            <a:custGeom>
              <a:rect b="b" l="l" r="r" t="t"/>
              <a:pathLst>
                <a:path extrusionOk="0" h="3685" w="1329">
                  <a:moveTo>
                    <a:pt x="1154" y="1"/>
                  </a:moveTo>
                  <a:lnTo>
                    <a:pt x="1" y="3635"/>
                  </a:lnTo>
                  <a:lnTo>
                    <a:pt x="151" y="3685"/>
                  </a:lnTo>
                  <a:lnTo>
                    <a:pt x="1329" y="51"/>
                  </a:lnTo>
                  <a:lnTo>
                    <a:pt x="1154"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22"/>
            <p:cNvSpPr/>
            <p:nvPr/>
          </p:nvSpPr>
          <p:spPr>
            <a:xfrm>
              <a:off x="1864840" y="3722311"/>
              <a:ext cx="77932" cy="100730"/>
            </a:xfrm>
            <a:custGeom>
              <a:rect b="b" l="l" r="r" t="t"/>
              <a:pathLst>
                <a:path extrusionOk="0" h="3760" w="2909">
                  <a:moveTo>
                    <a:pt x="2858" y="0"/>
                  </a:moveTo>
                  <a:lnTo>
                    <a:pt x="51" y="1028"/>
                  </a:lnTo>
                  <a:lnTo>
                    <a:pt x="1" y="1228"/>
                  </a:lnTo>
                  <a:lnTo>
                    <a:pt x="1680" y="3760"/>
                  </a:lnTo>
                  <a:lnTo>
                    <a:pt x="1831" y="3660"/>
                  </a:lnTo>
                  <a:lnTo>
                    <a:pt x="176" y="1203"/>
                  </a:lnTo>
                  <a:lnTo>
                    <a:pt x="176" y="1153"/>
                  </a:lnTo>
                  <a:lnTo>
                    <a:pt x="2908" y="1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22"/>
            <p:cNvSpPr/>
            <p:nvPr/>
          </p:nvSpPr>
          <p:spPr>
            <a:xfrm>
              <a:off x="1909178" y="3721641"/>
              <a:ext cx="34934" cy="98051"/>
            </a:xfrm>
            <a:custGeom>
              <a:rect b="b" l="l" r="r" t="t"/>
              <a:pathLst>
                <a:path extrusionOk="0" h="3660" w="1304">
                  <a:moveTo>
                    <a:pt x="1153" y="0"/>
                  </a:moveTo>
                  <a:lnTo>
                    <a:pt x="0" y="3609"/>
                  </a:lnTo>
                  <a:lnTo>
                    <a:pt x="151" y="3659"/>
                  </a:lnTo>
                  <a:lnTo>
                    <a:pt x="1303" y="50"/>
                  </a:lnTo>
                  <a:lnTo>
                    <a:pt x="115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22"/>
            <p:cNvSpPr/>
            <p:nvPr/>
          </p:nvSpPr>
          <p:spPr>
            <a:xfrm>
              <a:off x="1923939" y="3741118"/>
              <a:ext cx="77905" cy="100730"/>
            </a:xfrm>
            <a:custGeom>
              <a:rect b="b" l="l" r="r" t="t"/>
              <a:pathLst>
                <a:path extrusionOk="0" h="3760" w="2908">
                  <a:moveTo>
                    <a:pt x="2858" y="0"/>
                  </a:moveTo>
                  <a:lnTo>
                    <a:pt x="51" y="1053"/>
                  </a:lnTo>
                  <a:lnTo>
                    <a:pt x="1" y="1228"/>
                  </a:lnTo>
                  <a:lnTo>
                    <a:pt x="1680" y="3760"/>
                  </a:lnTo>
                  <a:lnTo>
                    <a:pt x="1830" y="3659"/>
                  </a:lnTo>
                  <a:lnTo>
                    <a:pt x="176" y="1203"/>
                  </a:lnTo>
                  <a:lnTo>
                    <a:pt x="176" y="1178"/>
                  </a:lnTo>
                  <a:lnTo>
                    <a:pt x="2908" y="1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22"/>
            <p:cNvSpPr/>
            <p:nvPr/>
          </p:nvSpPr>
          <p:spPr>
            <a:xfrm>
              <a:off x="1968250" y="3740448"/>
              <a:ext cx="34934" cy="98721"/>
            </a:xfrm>
            <a:custGeom>
              <a:rect b="b" l="l" r="r" t="t"/>
              <a:pathLst>
                <a:path extrusionOk="0" h="3685" w="1304">
                  <a:moveTo>
                    <a:pt x="1154" y="0"/>
                  </a:moveTo>
                  <a:lnTo>
                    <a:pt x="1" y="3634"/>
                  </a:lnTo>
                  <a:lnTo>
                    <a:pt x="151" y="3684"/>
                  </a:lnTo>
                  <a:lnTo>
                    <a:pt x="1304" y="50"/>
                  </a:lnTo>
                  <a:lnTo>
                    <a:pt x="115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22"/>
            <p:cNvSpPr/>
            <p:nvPr/>
          </p:nvSpPr>
          <p:spPr>
            <a:xfrm>
              <a:off x="1983038" y="3759897"/>
              <a:ext cx="77905" cy="100757"/>
            </a:xfrm>
            <a:custGeom>
              <a:rect b="b" l="l" r="r" t="t"/>
              <a:pathLst>
                <a:path extrusionOk="0" h="3761" w="2908">
                  <a:moveTo>
                    <a:pt x="2857" y="1"/>
                  </a:moveTo>
                  <a:lnTo>
                    <a:pt x="50" y="1054"/>
                  </a:lnTo>
                  <a:lnTo>
                    <a:pt x="0" y="1254"/>
                  </a:lnTo>
                  <a:lnTo>
                    <a:pt x="1679" y="3760"/>
                  </a:lnTo>
                  <a:lnTo>
                    <a:pt x="1830" y="3685"/>
                  </a:lnTo>
                  <a:lnTo>
                    <a:pt x="175" y="1229"/>
                  </a:lnTo>
                  <a:lnTo>
                    <a:pt x="175" y="1179"/>
                  </a:lnTo>
                  <a:lnTo>
                    <a:pt x="2907" y="176"/>
                  </a:lnTo>
                  <a:lnTo>
                    <a:pt x="28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22"/>
            <p:cNvSpPr/>
            <p:nvPr/>
          </p:nvSpPr>
          <p:spPr>
            <a:xfrm>
              <a:off x="2027349" y="3759228"/>
              <a:ext cx="34934" cy="98748"/>
            </a:xfrm>
            <a:custGeom>
              <a:rect b="b" l="l" r="r" t="t"/>
              <a:pathLst>
                <a:path extrusionOk="0" h="3686" w="1304">
                  <a:moveTo>
                    <a:pt x="1153" y="1"/>
                  </a:moveTo>
                  <a:lnTo>
                    <a:pt x="0" y="3635"/>
                  </a:lnTo>
                  <a:lnTo>
                    <a:pt x="151" y="3685"/>
                  </a:lnTo>
                  <a:lnTo>
                    <a:pt x="1303" y="51"/>
                  </a:lnTo>
                  <a:lnTo>
                    <a:pt x="1153"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22"/>
            <p:cNvSpPr/>
            <p:nvPr/>
          </p:nvSpPr>
          <p:spPr>
            <a:xfrm>
              <a:off x="2042110" y="3779374"/>
              <a:ext cx="77905" cy="100757"/>
            </a:xfrm>
            <a:custGeom>
              <a:rect b="b" l="l" r="r" t="t"/>
              <a:pathLst>
                <a:path extrusionOk="0" h="3761" w="2908">
                  <a:moveTo>
                    <a:pt x="2858" y="1"/>
                  </a:moveTo>
                  <a:lnTo>
                    <a:pt x="51" y="1028"/>
                  </a:lnTo>
                  <a:lnTo>
                    <a:pt x="1" y="1229"/>
                  </a:lnTo>
                  <a:lnTo>
                    <a:pt x="1680" y="3760"/>
                  </a:lnTo>
                  <a:lnTo>
                    <a:pt x="1830" y="3660"/>
                  </a:lnTo>
                  <a:lnTo>
                    <a:pt x="176" y="1204"/>
                  </a:lnTo>
                  <a:lnTo>
                    <a:pt x="176" y="1154"/>
                  </a:lnTo>
                  <a:lnTo>
                    <a:pt x="2908" y="151"/>
                  </a:lnTo>
                  <a:lnTo>
                    <a:pt x="285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22"/>
            <p:cNvSpPr/>
            <p:nvPr/>
          </p:nvSpPr>
          <p:spPr>
            <a:xfrm>
              <a:off x="1488173" y="3680010"/>
              <a:ext cx="613732" cy="206149"/>
            </a:xfrm>
            <a:custGeom>
              <a:rect b="b" l="l" r="r" t="t"/>
              <a:pathLst>
                <a:path extrusionOk="0" h="7695" w="22909">
                  <a:moveTo>
                    <a:pt x="126" y="0"/>
                  </a:moveTo>
                  <a:lnTo>
                    <a:pt x="1" y="351"/>
                  </a:lnTo>
                  <a:lnTo>
                    <a:pt x="22783" y="7695"/>
                  </a:lnTo>
                  <a:lnTo>
                    <a:pt x="22908" y="7319"/>
                  </a:lnTo>
                  <a:lnTo>
                    <a:pt x="12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22"/>
            <p:cNvSpPr/>
            <p:nvPr/>
          </p:nvSpPr>
          <p:spPr>
            <a:xfrm>
              <a:off x="1519062" y="3583994"/>
              <a:ext cx="613732" cy="206819"/>
            </a:xfrm>
            <a:custGeom>
              <a:rect b="b" l="l" r="r" t="t"/>
              <a:pathLst>
                <a:path extrusionOk="0" h="7720" w="22909">
                  <a:moveTo>
                    <a:pt x="126" y="0"/>
                  </a:moveTo>
                  <a:lnTo>
                    <a:pt x="1" y="376"/>
                  </a:lnTo>
                  <a:lnTo>
                    <a:pt x="22783" y="7720"/>
                  </a:lnTo>
                  <a:lnTo>
                    <a:pt x="22908" y="7344"/>
                  </a:lnTo>
                  <a:lnTo>
                    <a:pt x="12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22"/>
            <p:cNvSpPr/>
            <p:nvPr/>
          </p:nvSpPr>
          <p:spPr>
            <a:xfrm>
              <a:off x="1533850" y="3463144"/>
              <a:ext cx="684217" cy="136308"/>
            </a:xfrm>
            <a:custGeom>
              <a:rect b="b" l="l" r="r" t="t"/>
              <a:pathLst>
                <a:path extrusionOk="0" h="5088" w="25540">
                  <a:moveTo>
                    <a:pt x="25489" y="0"/>
                  </a:moveTo>
                  <a:lnTo>
                    <a:pt x="0" y="4737"/>
                  </a:lnTo>
                  <a:lnTo>
                    <a:pt x="75" y="5088"/>
                  </a:lnTo>
                  <a:lnTo>
                    <a:pt x="25539" y="351"/>
                  </a:lnTo>
                  <a:lnTo>
                    <a:pt x="2548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22"/>
            <p:cNvSpPr/>
            <p:nvPr/>
          </p:nvSpPr>
          <p:spPr>
            <a:xfrm>
              <a:off x="2167675" y="2660784"/>
              <a:ext cx="478764" cy="54410"/>
            </a:xfrm>
            <a:custGeom>
              <a:rect b="b" l="l" r="r" t="t"/>
              <a:pathLst>
                <a:path extrusionOk="0" h="2031" w="17871">
                  <a:moveTo>
                    <a:pt x="1003" y="0"/>
                  </a:moveTo>
                  <a:cubicBezTo>
                    <a:pt x="451" y="0"/>
                    <a:pt x="0" y="451"/>
                    <a:pt x="0" y="1028"/>
                  </a:cubicBezTo>
                  <a:cubicBezTo>
                    <a:pt x="0" y="1579"/>
                    <a:pt x="451" y="2030"/>
                    <a:pt x="1003" y="2030"/>
                  </a:cubicBezTo>
                  <a:lnTo>
                    <a:pt x="16868" y="2030"/>
                  </a:lnTo>
                  <a:cubicBezTo>
                    <a:pt x="17419" y="2030"/>
                    <a:pt x="17870" y="1579"/>
                    <a:pt x="17870" y="1028"/>
                  </a:cubicBezTo>
                  <a:cubicBezTo>
                    <a:pt x="17870" y="451"/>
                    <a:pt x="17419" y="0"/>
                    <a:pt x="1686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22"/>
            <p:cNvSpPr/>
            <p:nvPr/>
          </p:nvSpPr>
          <p:spPr>
            <a:xfrm>
              <a:off x="2194518" y="2820586"/>
              <a:ext cx="534487" cy="260533"/>
            </a:xfrm>
            <a:custGeom>
              <a:rect b="b" l="l" r="r" t="t"/>
              <a:pathLst>
                <a:path extrusionOk="0" h="9725" w="19951">
                  <a:moveTo>
                    <a:pt x="1" y="0"/>
                  </a:moveTo>
                  <a:lnTo>
                    <a:pt x="1" y="9724"/>
                  </a:lnTo>
                  <a:lnTo>
                    <a:pt x="19951" y="9724"/>
                  </a:lnTo>
                  <a:lnTo>
                    <a:pt x="199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22"/>
            <p:cNvSpPr/>
            <p:nvPr/>
          </p:nvSpPr>
          <p:spPr>
            <a:xfrm>
              <a:off x="2167675" y="2797734"/>
              <a:ext cx="594899" cy="54410"/>
            </a:xfrm>
            <a:custGeom>
              <a:rect b="b" l="l" r="r" t="t"/>
              <a:pathLst>
                <a:path extrusionOk="0" h="2031" w="22206">
                  <a:moveTo>
                    <a:pt x="1003" y="1"/>
                  </a:moveTo>
                  <a:cubicBezTo>
                    <a:pt x="451" y="1"/>
                    <a:pt x="0" y="452"/>
                    <a:pt x="0" y="1028"/>
                  </a:cubicBezTo>
                  <a:cubicBezTo>
                    <a:pt x="0" y="1580"/>
                    <a:pt x="451" y="2031"/>
                    <a:pt x="1003" y="2031"/>
                  </a:cubicBezTo>
                  <a:lnTo>
                    <a:pt x="21203" y="2031"/>
                  </a:lnTo>
                  <a:cubicBezTo>
                    <a:pt x="21755" y="2031"/>
                    <a:pt x="22206" y="1580"/>
                    <a:pt x="22206" y="1028"/>
                  </a:cubicBezTo>
                  <a:cubicBezTo>
                    <a:pt x="22206" y="452"/>
                    <a:pt x="21755" y="1"/>
                    <a:pt x="2120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22"/>
            <p:cNvSpPr/>
            <p:nvPr/>
          </p:nvSpPr>
          <p:spPr>
            <a:xfrm>
              <a:off x="2238829" y="2865567"/>
              <a:ext cx="39649" cy="57089"/>
            </a:xfrm>
            <a:custGeom>
              <a:rect b="b" l="l" r="r" t="t"/>
              <a:pathLst>
                <a:path extrusionOk="0" h="2131" w="1480">
                  <a:moveTo>
                    <a:pt x="1" y="0"/>
                  </a:moveTo>
                  <a:lnTo>
                    <a:pt x="1" y="2131"/>
                  </a:lnTo>
                  <a:lnTo>
                    <a:pt x="1480" y="2131"/>
                  </a:lnTo>
                  <a:lnTo>
                    <a:pt x="148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22"/>
            <p:cNvSpPr/>
            <p:nvPr/>
          </p:nvSpPr>
          <p:spPr>
            <a:xfrm>
              <a:off x="2337550" y="2865567"/>
              <a:ext cx="39622" cy="57089"/>
            </a:xfrm>
            <a:custGeom>
              <a:rect b="b" l="l" r="r" t="t"/>
              <a:pathLst>
                <a:path extrusionOk="0" h="2131" w="1479">
                  <a:moveTo>
                    <a:pt x="0" y="0"/>
                  </a:moveTo>
                  <a:lnTo>
                    <a:pt x="0" y="2131"/>
                  </a:lnTo>
                  <a:lnTo>
                    <a:pt x="1479" y="2131"/>
                  </a:lnTo>
                  <a:lnTo>
                    <a:pt x="147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22"/>
            <p:cNvSpPr/>
            <p:nvPr/>
          </p:nvSpPr>
          <p:spPr>
            <a:xfrm>
              <a:off x="2435575" y="2865567"/>
              <a:ext cx="39649" cy="57089"/>
            </a:xfrm>
            <a:custGeom>
              <a:rect b="b" l="l" r="r" t="t"/>
              <a:pathLst>
                <a:path extrusionOk="0" h="2131" w="1480">
                  <a:moveTo>
                    <a:pt x="0" y="0"/>
                  </a:moveTo>
                  <a:lnTo>
                    <a:pt x="0" y="2131"/>
                  </a:lnTo>
                  <a:lnTo>
                    <a:pt x="1479" y="2131"/>
                  </a:lnTo>
                  <a:lnTo>
                    <a:pt x="147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22"/>
            <p:cNvSpPr/>
            <p:nvPr/>
          </p:nvSpPr>
          <p:spPr>
            <a:xfrm>
              <a:off x="2534269" y="2865567"/>
              <a:ext cx="39649" cy="57089"/>
            </a:xfrm>
            <a:custGeom>
              <a:rect b="b" l="l" r="r" t="t"/>
              <a:pathLst>
                <a:path extrusionOk="0" h="2131" w="1480">
                  <a:moveTo>
                    <a:pt x="1" y="0"/>
                  </a:moveTo>
                  <a:lnTo>
                    <a:pt x="1" y="2131"/>
                  </a:lnTo>
                  <a:lnTo>
                    <a:pt x="1479" y="2131"/>
                  </a:lnTo>
                  <a:lnTo>
                    <a:pt x="147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22"/>
            <p:cNvSpPr/>
            <p:nvPr/>
          </p:nvSpPr>
          <p:spPr>
            <a:xfrm>
              <a:off x="2632294" y="2865567"/>
              <a:ext cx="39649" cy="57089"/>
            </a:xfrm>
            <a:custGeom>
              <a:rect b="b" l="l" r="r" t="t"/>
              <a:pathLst>
                <a:path extrusionOk="0" h="2131" w="1480">
                  <a:moveTo>
                    <a:pt x="1" y="0"/>
                  </a:moveTo>
                  <a:lnTo>
                    <a:pt x="1" y="2131"/>
                  </a:lnTo>
                  <a:lnTo>
                    <a:pt x="1479" y="2131"/>
                  </a:lnTo>
                  <a:lnTo>
                    <a:pt x="147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22"/>
            <p:cNvSpPr/>
            <p:nvPr/>
          </p:nvSpPr>
          <p:spPr>
            <a:xfrm>
              <a:off x="2194518" y="3522216"/>
              <a:ext cx="534487" cy="261229"/>
            </a:xfrm>
            <a:custGeom>
              <a:rect b="b" l="l" r="r" t="t"/>
              <a:pathLst>
                <a:path extrusionOk="0" h="9751" w="19951">
                  <a:moveTo>
                    <a:pt x="1" y="1"/>
                  </a:moveTo>
                  <a:lnTo>
                    <a:pt x="1" y="9750"/>
                  </a:lnTo>
                  <a:lnTo>
                    <a:pt x="19951" y="9750"/>
                  </a:lnTo>
                  <a:lnTo>
                    <a:pt x="1995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22"/>
            <p:cNvSpPr/>
            <p:nvPr/>
          </p:nvSpPr>
          <p:spPr>
            <a:xfrm>
              <a:off x="2167675" y="3500061"/>
              <a:ext cx="594899" cy="54410"/>
            </a:xfrm>
            <a:custGeom>
              <a:rect b="b" l="l" r="r" t="t"/>
              <a:pathLst>
                <a:path extrusionOk="0" h="2031" w="22206">
                  <a:moveTo>
                    <a:pt x="1003" y="1"/>
                  </a:moveTo>
                  <a:cubicBezTo>
                    <a:pt x="451" y="1"/>
                    <a:pt x="0" y="452"/>
                    <a:pt x="0" y="1003"/>
                  </a:cubicBezTo>
                  <a:cubicBezTo>
                    <a:pt x="0" y="1580"/>
                    <a:pt x="451" y="2031"/>
                    <a:pt x="1003" y="2031"/>
                  </a:cubicBezTo>
                  <a:lnTo>
                    <a:pt x="21203" y="2031"/>
                  </a:lnTo>
                  <a:cubicBezTo>
                    <a:pt x="21755" y="2031"/>
                    <a:pt x="22206" y="1580"/>
                    <a:pt x="22206" y="1003"/>
                  </a:cubicBezTo>
                  <a:cubicBezTo>
                    <a:pt x="22206" y="452"/>
                    <a:pt x="21755" y="1"/>
                    <a:pt x="2120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22"/>
            <p:cNvSpPr/>
            <p:nvPr/>
          </p:nvSpPr>
          <p:spPr>
            <a:xfrm>
              <a:off x="2238829" y="3567867"/>
              <a:ext cx="39649" cy="57116"/>
            </a:xfrm>
            <a:custGeom>
              <a:rect b="b" l="l" r="r" t="t"/>
              <a:pathLst>
                <a:path extrusionOk="0" h="2132" w="1480">
                  <a:moveTo>
                    <a:pt x="1" y="1"/>
                  </a:moveTo>
                  <a:lnTo>
                    <a:pt x="1" y="2131"/>
                  </a:lnTo>
                  <a:lnTo>
                    <a:pt x="1480" y="2131"/>
                  </a:lnTo>
                  <a:lnTo>
                    <a:pt x="148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22"/>
            <p:cNvSpPr/>
            <p:nvPr/>
          </p:nvSpPr>
          <p:spPr>
            <a:xfrm>
              <a:off x="2337550" y="3567867"/>
              <a:ext cx="39622" cy="57116"/>
            </a:xfrm>
            <a:custGeom>
              <a:rect b="b" l="l" r="r" t="t"/>
              <a:pathLst>
                <a:path extrusionOk="0" h="2132" w="1479">
                  <a:moveTo>
                    <a:pt x="0" y="1"/>
                  </a:moveTo>
                  <a:lnTo>
                    <a:pt x="0" y="2131"/>
                  </a:lnTo>
                  <a:lnTo>
                    <a:pt x="1479" y="2131"/>
                  </a:lnTo>
                  <a:lnTo>
                    <a:pt x="147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22"/>
            <p:cNvSpPr/>
            <p:nvPr/>
          </p:nvSpPr>
          <p:spPr>
            <a:xfrm>
              <a:off x="2435575" y="3567867"/>
              <a:ext cx="39649" cy="57116"/>
            </a:xfrm>
            <a:custGeom>
              <a:rect b="b" l="l" r="r" t="t"/>
              <a:pathLst>
                <a:path extrusionOk="0" h="2132" w="1480">
                  <a:moveTo>
                    <a:pt x="0" y="1"/>
                  </a:moveTo>
                  <a:lnTo>
                    <a:pt x="0" y="2131"/>
                  </a:lnTo>
                  <a:lnTo>
                    <a:pt x="1479" y="2131"/>
                  </a:lnTo>
                  <a:lnTo>
                    <a:pt x="147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22"/>
            <p:cNvSpPr/>
            <p:nvPr/>
          </p:nvSpPr>
          <p:spPr>
            <a:xfrm>
              <a:off x="2534269" y="3567867"/>
              <a:ext cx="39649" cy="57116"/>
            </a:xfrm>
            <a:custGeom>
              <a:rect b="b" l="l" r="r" t="t"/>
              <a:pathLst>
                <a:path extrusionOk="0" h="2132" w="1480">
                  <a:moveTo>
                    <a:pt x="1" y="1"/>
                  </a:moveTo>
                  <a:lnTo>
                    <a:pt x="1" y="2131"/>
                  </a:lnTo>
                  <a:lnTo>
                    <a:pt x="1479" y="2131"/>
                  </a:lnTo>
                  <a:lnTo>
                    <a:pt x="147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22"/>
            <p:cNvSpPr/>
            <p:nvPr/>
          </p:nvSpPr>
          <p:spPr>
            <a:xfrm>
              <a:off x="2632294" y="3567867"/>
              <a:ext cx="39649" cy="57116"/>
            </a:xfrm>
            <a:custGeom>
              <a:rect b="b" l="l" r="r" t="t"/>
              <a:pathLst>
                <a:path extrusionOk="0" h="2132" w="1480">
                  <a:moveTo>
                    <a:pt x="1" y="1"/>
                  </a:moveTo>
                  <a:lnTo>
                    <a:pt x="1" y="2131"/>
                  </a:lnTo>
                  <a:lnTo>
                    <a:pt x="1479" y="2131"/>
                  </a:lnTo>
                  <a:lnTo>
                    <a:pt x="147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22"/>
            <p:cNvSpPr/>
            <p:nvPr/>
          </p:nvSpPr>
          <p:spPr>
            <a:xfrm>
              <a:off x="2102548" y="4354126"/>
              <a:ext cx="335732" cy="106785"/>
            </a:xfrm>
            <a:custGeom>
              <a:rect b="b" l="l" r="r" t="t"/>
              <a:pathLst>
                <a:path extrusionOk="0" h="3986" w="12532">
                  <a:moveTo>
                    <a:pt x="501" y="0"/>
                  </a:moveTo>
                  <a:cubicBezTo>
                    <a:pt x="226" y="0"/>
                    <a:pt x="0" y="226"/>
                    <a:pt x="0" y="502"/>
                  </a:cubicBezTo>
                  <a:lnTo>
                    <a:pt x="0" y="3985"/>
                  </a:lnTo>
                  <a:lnTo>
                    <a:pt x="12532" y="3985"/>
                  </a:lnTo>
                  <a:lnTo>
                    <a:pt x="12532" y="502"/>
                  </a:lnTo>
                  <a:cubicBezTo>
                    <a:pt x="12532" y="226"/>
                    <a:pt x="12331" y="0"/>
                    <a:pt x="1205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22"/>
            <p:cNvSpPr/>
            <p:nvPr/>
          </p:nvSpPr>
          <p:spPr>
            <a:xfrm>
              <a:off x="3299713" y="4354126"/>
              <a:ext cx="336402" cy="106785"/>
            </a:xfrm>
            <a:custGeom>
              <a:rect b="b" l="l" r="r" t="t"/>
              <a:pathLst>
                <a:path extrusionOk="0" h="3986" w="12557">
                  <a:moveTo>
                    <a:pt x="501" y="0"/>
                  </a:moveTo>
                  <a:cubicBezTo>
                    <a:pt x="226" y="0"/>
                    <a:pt x="0" y="226"/>
                    <a:pt x="0" y="502"/>
                  </a:cubicBezTo>
                  <a:lnTo>
                    <a:pt x="0" y="3985"/>
                  </a:lnTo>
                  <a:lnTo>
                    <a:pt x="12557" y="3985"/>
                  </a:lnTo>
                  <a:lnTo>
                    <a:pt x="12557" y="502"/>
                  </a:lnTo>
                  <a:cubicBezTo>
                    <a:pt x="12557" y="226"/>
                    <a:pt x="12331" y="0"/>
                    <a:pt x="1205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22"/>
            <p:cNvSpPr/>
            <p:nvPr/>
          </p:nvSpPr>
          <p:spPr>
            <a:xfrm>
              <a:off x="2078357" y="3759897"/>
              <a:ext cx="1598050" cy="171911"/>
            </a:xfrm>
            <a:custGeom>
              <a:rect b="b" l="l" r="r" t="t"/>
              <a:pathLst>
                <a:path extrusionOk="0" h="6417" w="59651">
                  <a:moveTo>
                    <a:pt x="1379" y="1"/>
                  </a:moveTo>
                  <a:cubicBezTo>
                    <a:pt x="628" y="1"/>
                    <a:pt x="1" y="627"/>
                    <a:pt x="1" y="1379"/>
                  </a:cubicBezTo>
                  <a:lnTo>
                    <a:pt x="1" y="5039"/>
                  </a:lnTo>
                  <a:cubicBezTo>
                    <a:pt x="1" y="5790"/>
                    <a:pt x="628" y="6417"/>
                    <a:pt x="1379" y="6417"/>
                  </a:cubicBezTo>
                  <a:lnTo>
                    <a:pt x="58247" y="6417"/>
                  </a:lnTo>
                  <a:cubicBezTo>
                    <a:pt x="59024" y="6417"/>
                    <a:pt x="59650" y="5790"/>
                    <a:pt x="59650" y="5039"/>
                  </a:cubicBezTo>
                  <a:lnTo>
                    <a:pt x="59650" y="1379"/>
                  </a:lnTo>
                  <a:cubicBezTo>
                    <a:pt x="59650" y="627"/>
                    <a:pt x="59024" y="1"/>
                    <a:pt x="5824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22"/>
            <p:cNvSpPr/>
            <p:nvPr/>
          </p:nvSpPr>
          <p:spPr>
            <a:xfrm>
              <a:off x="2167675" y="3056258"/>
              <a:ext cx="594899" cy="54410"/>
            </a:xfrm>
            <a:custGeom>
              <a:rect b="b" l="l" r="r" t="t"/>
              <a:pathLst>
                <a:path extrusionOk="0" h="2031" w="22206">
                  <a:moveTo>
                    <a:pt x="1003" y="0"/>
                  </a:moveTo>
                  <a:cubicBezTo>
                    <a:pt x="451" y="0"/>
                    <a:pt x="0" y="451"/>
                    <a:pt x="0" y="1028"/>
                  </a:cubicBezTo>
                  <a:cubicBezTo>
                    <a:pt x="0" y="1579"/>
                    <a:pt x="451" y="2030"/>
                    <a:pt x="1003" y="2030"/>
                  </a:cubicBezTo>
                  <a:lnTo>
                    <a:pt x="21203" y="2030"/>
                  </a:lnTo>
                  <a:cubicBezTo>
                    <a:pt x="21755" y="2030"/>
                    <a:pt x="22206" y="1579"/>
                    <a:pt x="22206" y="1028"/>
                  </a:cubicBezTo>
                  <a:cubicBezTo>
                    <a:pt x="22206" y="451"/>
                    <a:pt x="21755" y="0"/>
                    <a:pt x="2120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7" name="Google Shape;767;p22"/>
          <p:cNvGrpSpPr/>
          <p:nvPr/>
        </p:nvGrpSpPr>
        <p:grpSpPr>
          <a:xfrm>
            <a:off x="-13100" y="3672108"/>
            <a:ext cx="9272716" cy="2151396"/>
            <a:chOff x="0" y="3361250"/>
            <a:chExt cx="9272716" cy="2151396"/>
          </a:xfrm>
        </p:grpSpPr>
        <p:sp>
          <p:nvSpPr>
            <p:cNvPr id="768" name="Google Shape;768;p22"/>
            <p:cNvSpPr/>
            <p:nvPr/>
          </p:nvSpPr>
          <p:spPr>
            <a:xfrm>
              <a:off x="0" y="4088375"/>
              <a:ext cx="9143972" cy="1105434"/>
            </a:xfrm>
            <a:custGeom>
              <a:rect b="b" l="l" r="r" t="t"/>
              <a:pathLst>
                <a:path extrusionOk="0" h="14889" w="87044">
                  <a:moveTo>
                    <a:pt x="0" y="1"/>
                  </a:moveTo>
                  <a:lnTo>
                    <a:pt x="0" y="14888"/>
                  </a:lnTo>
                  <a:lnTo>
                    <a:pt x="87043" y="14888"/>
                  </a:lnTo>
                  <a:lnTo>
                    <a:pt x="87043" y="1"/>
                  </a:lnTo>
                  <a:lnTo>
                    <a:pt x="69073" y="7219"/>
                  </a:lnTo>
                  <a:lnTo>
                    <a:pt x="59549" y="4788"/>
                  </a:lnTo>
                  <a:lnTo>
                    <a:pt x="35740" y="4061"/>
                  </a:lnTo>
                  <a:cubicBezTo>
                    <a:pt x="35740" y="4061"/>
                    <a:pt x="22281" y="8096"/>
                    <a:pt x="22331" y="8146"/>
                  </a:cubicBezTo>
                  <a:cubicBezTo>
                    <a:pt x="22332" y="8147"/>
                    <a:pt x="22331" y="8147"/>
                    <a:pt x="22331" y="8147"/>
                  </a:cubicBezTo>
                  <a:cubicBezTo>
                    <a:pt x="22259" y="8147"/>
                    <a:pt x="14837" y="5139"/>
                    <a:pt x="14837" y="5139"/>
                  </a:cubicBezTo>
                  <a:lnTo>
                    <a:pt x="7669" y="5139"/>
                  </a:lnTo>
                  <a:lnTo>
                    <a:pt x="0" y="1"/>
                  </a:lnTo>
                  <a:close/>
                </a:path>
              </a:pathLst>
            </a:custGeom>
            <a:solidFill>
              <a:srgbClr val="015D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22"/>
            <p:cNvSpPr/>
            <p:nvPr/>
          </p:nvSpPr>
          <p:spPr>
            <a:xfrm>
              <a:off x="0" y="3361250"/>
              <a:ext cx="5221225" cy="2008150"/>
            </a:xfrm>
            <a:custGeom>
              <a:rect b="b" l="l" r="r" t="t"/>
              <a:pathLst>
                <a:path extrusionOk="0" h="80326" w="208849">
                  <a:moveTo>
                    <a:pt x="98576" y="0"/>
                  </a:moveTo>
                  <a:cubicBezTo>
                    <a:pt x="98292" y="0"/>
                    <a:pt x="98006" y="16"/>
                    <a:pt x="97720" y="49"/>
                  </a:cubicBezTo>
                  <a:lnTo>
                    <a:pt x="0" y="11428"/>
                  </a:lnTo>
                  <a:lnTo>
                    <a:pt x="0" y="80325"/>
                  </a:lnTo>
                  <a:lnTo>
                    <a:pt x="208848" y="80325"/>
                  </a:lnTo>
                  <a:lnTo>
                    <a:pt x="208848" y="47744"/>
                  </a:lnTo>
                  <a:cubicBezTo>
                    <a:pt x="198021" y="42781"/>
                    <a:pt x="167269" y="39097"/>
                    <a:pt x="146116" y="37042"/>
                  </a:cubicBezTo>
                  <a:cubicBezTo>
                    <a:pt x="139550" y="36390"/>
                    <a:pt x="133309" y="34310"/>
                    <a:pt x="127770" y="30977"/>
                  </a:cubicBezTo>
                  <a:cubicBezTo>
                    <a:pt x="125088" y="29398"/>
                    <a:pt x="122582" y="27493"/>
                    <a:pt x="120301" y="25337"/>
                  </a:cubicBezTo>
                  <a:cubicBezTo>
                    <a:pt x="117595" y="22781"/>
                    <a:pt x="115189" y="19874"/>
                    <a:pt x="113184" y="16666"/>
                  </a:cubicBezTo>
                  <a:lnTo>
                    <a:pt x="109524" y="10826"/>
                  </a:lnTo>
                  <a:lnTo>
                    <a:pt x="107369" y="7393"/>
                  </a:lnTo>
                  <a:lnTo>
                    <a:pt x="105615" y="4636"/>
                  </a:lnTo>
                  <a:lnTo>
                    <a:pt x="104913" y="3483"/>
                  </a:lnTo>
                  <a:cubicBezTo>
                    <a:pt x="103537" y="1295"/>
                    <a:pt x="101126" y="0"/>
                    <a:pt x="985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22"/>
            <p:cNvSpPr/>
            <p:nvPr/>
          </p:nvSpPr>
          <p:spPr>
            <a:xfrm>
              <a:off x="0" y="3994675"/>
              <a:ext cx="3194900" cy="399150"/>
            </a:xfrm>
            <a:custGeom>
              <a:rect b="b" l="l" r="r" t="t"/>
              <a:pathLst>
                <a:path extrusionOk="0" h="15966" w="127796">
                  <a:moveTo>
                    <a:pt x="120301" y="0"/>
                  </a:moveTo>
                  <a:lnTo>
                    <a:pt x="125" y="13534"/>
                  </a:lnTo>
                  <a:lnTo>
                    <a:pt x="0" y="15965"/>
                  </a:lnTo>
                  <a:lnTo>
                    <a:pt x="127795" y="5665"/>
                  </a:lnTo>
                  <a:cubicBezTo>
                    <a:pt x="125113" y="4061"/>
                    <a:pt x="122582" y="2156"/>
                    <a:pt x="120301" y="0"/>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22"/>
            <p:cNvSpPr/>
            <p:nvPr/>
          </p:nvSpPr>
          <p:spPr>
            <a:xfrm>
              <a:off x="0" y="3477125"/>
              <a:ext cx="2684225" cy="629100"/>
            </a:xfrm>
            <a:custGeom>
              <a:rect b="b" l="l" r="r" t="t"/>
              <a:pathLst>
                <a:path extrusionOk="0" h="25164" w="107369">
                  <a:moveTo>
                    <a:pt x="105640" y="1"/>
                  </a:moveTo>
                  <a:lnTo>
                    <a:pt x="0" y="20251"/>
                  </a:lnTo>
                  <a:lnTo>
                    <a:pt x="0" y="25164"/>
                  </a:lnTo>
                  <a:lnTo>
                    <a:pt x="107369" y="2758"/>
                  </a:lnTo>
                  <a:lnTo>
                    <a:pt x="105640" y="1"/>
                  </a:ln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22"/>
            <p:cNvSpPr/>
            <p:nvPr/>
          </p:nvSpPr>
          <p:spPr>
            <a:xfrm>
              <a:off x="0" y="3362475"/>
              <a:ext cx="2443000" cy="430475"/>
            </a:xfrm>
            <a:custGeom>
              <a:rect b="b" l="l" r="r" t="t"/>
              <a:pathLst>
                <a:path extrusionOk="0" h="17219" w="97720">
                  <a:moveTo>
                    <a:pt x="97720" y="0"/>
                  </a:moveTo>
                  <a:lnTo>
                    <a:pt x="0" y="11379"/>
                  </a:lnTo>
                  <a:lnTo>
                    <a:pt x="0" y="17218"/>
                  </a:lnTo>
                  <a:lnTo>
                    <a:pt x="97720" y="0"/>
                  </a:ln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22"/>
            <p:cNvSpPr/>
            <p:nvPr/>
          </p:nvSpPr>
          <p:spPr>
            <a:xfrm>
              <a:off x="2089600" y="3745775"/>
              <a:ext cx="421625" cy="312875"/>
            </a:xfrm>
            <a:custGeom>
              <a:rect b="b" l="l" r="r" t="t"/>
              <a:pathLst>
                <a:path extrusionOk="0" h="12515" w="16865">
                  <a:moveTo>
                    <a:pt x="6695" y="0"/>
                  </a:moveTo>
                  <a:cubicBezTo>
                    <a:pt x="6509" y="0"/>
                    <a:pt x="6324" y="10"/>
                    <a:pt x="6141" y="32"/>
                  </a:cubicBezTo>
                  <a:cubicBezTo>
                    <a:pt x="0" y="708"/>
                    <a:pt x="1955" y="7074"/>
                    <a:pt x="4988" y="10207"/>
                  </a:cubicBezTo>
                  <a:cubicBezTo>
                    <a:pt x="6527" y="11796"/>
                    <a:pt x="8487" y="12515"/>
                    <a:pt x="10269" y="12515"/>
                  </a:cubicBezTo>
                  <a:cubicBezTo>
                    <a:pt x="13942" y="12515"/>
                    <a:pt x="16864" y="9461"/>
                    <a:pt x="13810" y="4668"/>
                  </a:cubicBezTo>
                  <a:cubicBezTo>
                    <a:pt x="12193" y="2137"/>
                    <a:pt x="9370" y="0"/>
                    <a:pt x="6695" y="0"/>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22"/>
            <p:cNvSpPr/>
            <p:nvPr/>
          </p:nvSpPr>
          <p:spPr>
            <a:xfrm>
              <a:off x="1538850" y="3918225"/>
              <a:ext cx="174825" cy="135375"/>
            </a:xfrm>
            <a:custGeom>
              <a:rect b="b" l="l" r="r" t="t"/>
              <a:pathLst>
                <a:path extrusionOk="0" h="5415" w="6993">
                  <a:moveTo>
                    <a:pt x="3484" y="1"/>
                  </a:moveTo>
                  <a:cubicBezTo>
                    <a:pt x="0" y="1"/>
                    <a:pt x="0" y="5414"/>
                    <a:pt x="3484" y="5414"/>
                  </a:cubicBezTo>
                  <a:cubicBezTo>
                    <a:pt x="6993" y="5414"/>
                    <a:pt x="6993" y="1"/>
                    <a:pt x="3484" y="1"/>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22"/>
            <p:cNvSpPr/>
            <p:nvPr/>
          </p:nvSpPr>
          <p:spPr>
            <a:xfrm>
              <a:off x="2217425" y="4346050"/>
              <a:ext cx="119075" cy="117525"/>
            </a:xfrm>
            <a:custGeom>
              <a:rect b="b" l="l" r="r" t="t"/>
              <a:pathLst>
                <a:path extrusionOk="0" h="4701" w="4763">
                  <a:moveTo>
                    <a:pt x="2249" y="1"/>
                  </a:moveTo>
                  <a:cubicBezTo>
                    <a:pt x="2010" y="1"/>
                    <a:pt x="1772" y="72"/>
                    <a:pt x="1554" y="181"/>
                  </a:cubicBezTo>
                  <a:cubicBezTo>
                    <a:pt x="1278" y="281"/>
                    <a:pt x="1053" y="407"/>
                    <a:pt x="852" y="632"/>
                  </a:cubicBezTo>
                  <a:cubicBezTo>
                    <a:pt x="827" y="632"/>
                    <a:pt x="827" y="657"/>
                    <a:pt x="802" y="682"/>
                  </a:cubicBezTo>
                  <a:cubicBezTo>
                    <a:pt x="727" y="733"/>
                    <a:pt x="677" y="783"/>
                    <a:pt x="627" y="833"/>
                  </a:cubicBezTo>
                  <a:cubicBezTo>
                    <a:pt x="251" y="1259"/>
                    <a:pt x="25" y="1760"/>
                    <a:pt x="25" y="2337"/>
                  </a:cubicBezTo>
                  <a:cubicBezTo>
                    <a:pt x="0" y="2763"/>
                    <a:pt x="126" y="3214"/>
                    <a:pt x="351" y="3565"/>
                  </a:cubicBezTo>
                  <a:cubicBezTo>
                    <a:pt x="602" y="3941"/>
                    <a:pt x="627" y="3966"/>
                    <a:pt x="928" y="4191"/>
                  </a:cubicBezTo>
                  <a:cubicBezTo>
                    <a:pt x="1053" y="4266"/>
                    <a:pt x="1103" y="4342"/>
                    <a:pt x="1228" y="4392"/>
                  </a:cubicBezTo>
                  <a:cubicBezTo>
                    <a:pt x="1611" y="4600"/>
                    <a:pt x="2017" y="4700"/>
                    <a:pt x="2431" y="4700"/>
                  </a:cubicBezTo>
                  <a:cubicBezTo>
                    <a:pt x="2614" y="4700"/>
                    <a:pt x="2798" y="4681"/>
                    <a:pt x="2983" y="4642"/>
                  </a:cubicBezTo>
                  <a:cubicBezTo>
                    <a:pt x="3384" y="4542"/>
                    <a:pt x="3760" y="4317"/>
                    <a:pt x="4035" y="4041"/>
                  </a:cubicBezTo>
                  <a:cubicBezTo>
                    <a:pt x="4336" y="3740"/>
                    <a:pt x="4537" y="3364"/>
                    <a:pt x="4637" y="2988"/>
                  </a:cubicBezTo>
                  <a:cubicBezTo>
                    <a:pt x="4762" y="2537"/>
                    <a:pt x="4737" y="2261"/>
                    <a:pt x="4637" y="1810"/>
                  </a:cubicBezTo>
                  <a:cubicBezTo>
                    <a:pt x="4612" y="1585"/>
                    <a:pt x="4512" y="1409"/>
                    <a:pt x="4411" y="1209"/>
                  </a:cubicBezTo>
                  <a:cubicBezTo>
                    <a:pt x="4035" y="457"/>
                    <a:pt x="3183" y="6"/>
                    <a:pt x="2356" y="6"/>
                  </a:cubicBezTo>
                  <a:cubicBezTo>
                    <a:pt x="2321" y="2"/>
                    <a:pt x="2285" y="1"/>
                    <a:pt x="2249" y="1"/>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22"/>
            <p:cNvSpPr/>
            <p:nvPr/>
          </p:nvSpPr>
          <p:spPr>
            <a:xfrm>
              <a:off x="135950" y="4111225"/>
              <a:ext cx="147275" cy="114050"/>
            </a:xfrm>
            <a:custGeom>
              <a:rect b="b" l="l" r="r" t="t"/>
              <a:pathLst>
                <a:path extrusionOk="0" h="4562" w="5891">
                  <a:moveTo>
                    <a:pt x="2933" y="0"/>
                  </a:moveTo>
                  <a:cubicBezTo>
                    <a:pt x="1" y="0"/>
                    <a:pt x="1" y="4562"/>
                    <a:pt x="2933" y="4562"/>
                  </a:cubicBezTo>
                  <a:cubicBezTo>
                    <a:pt x="5865" y="4562"/>
                    <a:pt x="5890" y="0"/>
                    <a:pt x="2933" y="0"/>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22"/>
            <p:cNvSpPr/>
            <p:nvPr/>
          </p:nvSpPr>
          <p:spPr>
            <a:xfrm>
              <a:off x="380325" y="4272200"/>
              <a:ext cx="121575" cy="121025"/>
            </a:xfrm>
            <a:custGeom>
              <a:rect b="b" l="l" r="r" t="t"/>
              <a:pathLst>
                <a:path extrusionOk="0" h="4841" w="4863">
                  <a:moveTo>
                    <a:pt x="2627" y="1"/>
                  </a:moveTo>
                  <a:cubicBezTo>
                    <a:pt x="2603" y="1"/>
                    <a:pt x="2580" y="1"/>
                    <a:pt x="2557" y="2"/>
                  </a:cubicBezTo>
                  <a:cubicBezTo>
                    <a:pt x="1955" y="27"/>
                    <a:pt x="1379" y="253"/>
                    <a:pt x="953" y="679"/>
                  </a:cubicBezTo>
                  <a:cubicBezTo>
                    <a:pt x="852" y="779"/>
                    <a:pt x="777" y="854"/>
                    <a:pt x="677" y="955"/>
                  </a:cubicBezTo>
                  <a:cubicBezTo>
                    <a:pt x="451" y="1155"/>
                    <a:pt x="301" y="1406"/>
                    <a:pt x="201" y="1682"/>
                  </a:cubicBezTo>
                  <a:cubicBezTo>
                    <a:pt x="50" y="1957"/>
                    <a:pt x="0" y="2258"/>
                    <a:pt x="0" y="2559"/>
                  </a:cubicBezTo>
                  <a:cubicBezTo>
                    <a:pt x="0" y="2885"/>
                    <a:pt x="50" y="3160"/>
                    <a:pt x="201" y="3436"/>
                  </a:cubicBezTo>
                  <a:cubicBezTo>
                    <a:pt x="301" y="3712"/>
                    <a:pt x="451" y="3962"/>
                    <a:pt x="677" y="4163"/>
                  </a:cubicBezTo>
                  <a:cubicBezTo>
                    <a:pt x="1086" y="4548"/>
                    <a:pt x="1635" y="4841"/>
                    <a:pt x="2211" y="4841"/>
                  </a:cubicBezTo>
                  <a:cubicBezTo>
                    <a:pt x="2234" y="4841"/>
                    <a:pt x="2257" y="4840"/>
                    <a:pt x="2281" y="4839"/>
                  </a:cubicBezTo>
                  <a:cubicBezTo>
                    <a:pt x="2882" y="4814"/>
                    <a:pt x="3459" y="4614"/>
                    <a:pt x="3910" y="4163"/>
                  </a:cubicBezTo>
                  <a:lnTo>
                    <a:pt x="4161" y="3912"/>
                  </a:lnTo>
                  <a:cubicBezTo>
                    <a:pt x="4386" y="3687"/>
                    <a:pt x="4562" y="3461"/>
                    <a:pt x="4637" y="3160"/>
                  </a:cubicBezTo>
                  <a:cubicBezTo>
                    <a:pt x="4787" y="2910"/>
                    <a:pt x="4862" y="2609"/>
                    <a:pt x="4837" y="2283"/>
                  </a:cubicBezTo>
                  <a:cubicBezTo>
                    <a:pt x="4862" y="1982"/>
                    <a:pt x="4787" y="1682"/>
                    <a:pt x="4637" y="1406"/>
                  </a:cubicBezTo>
                  <a:cubicBezTo>
                    <a:pt x="4562" y="1130"/>
                    <a:pt x="4386" y="879"/>
                    <a:pt x="4161" y="679"/>
                  </a:cubicBezTo>
                  <a:cubicBezTo>
                    <a:pt x="3751" y="294"/>
                    <a:pt x="3203" y="1"/>
                    <a:pt x="2627" y="1"/>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22"/>
            <p:cNvSpPr/>
            <p:nvPr/>
          </p:nvSpPr>
          <p:spPr>
            <a:xfrm>
              <a:off x="4061425" y="4471500"/>
              <a:ext cx="126575" cy="104650"/>
            </a:xfrm>
            <a:custGeom>
              <a:rect b="b" l="l" r="r" t="t"/>
              <a:pathLst>
                <a:path extrusionOk="0" h="4186" w="5063">
                  <a:moveTo>
                    <a:pt x="2130" y="0"/>
                  </a:moveTo>
                  <a:cubicBezTo>
                    <a:pt x="1579" y="0"/>
                    <a:pt x="1028" y="226"/>
                    <a:pt x="652" y="602"/>
                  </a:cubicBezTo>
                  <a:cubicBezTo>
                    <a:pt x="276" y="978"/>
                    <a:pt x="0" y="1579"/>
                    <a:pt x="25" y="2080"/>
                  </a:cubicBezTo>
                  <a:cubicBezTo>
                    <a:pt x="50" y="2632"/>
                    <a:pt x="226" y="3183"/>
                    <a:pt x="652" y="3559"/>
                  </a:cubicBezTo>
                  <a:cubicBezTo>
                    <a:pt x="1053" y="3935"/>
                    <a:pt x="1554" y="4186"/>
                    <a:pt x="2130" y="4186"/>
                  </a:cubicBezTo>
                  <a:lnTo>
                    <a:pt x="2957" y="4186"/>
                  </a:lnTo>
                  <a:cubicBezTo>
                    <a:pt x="3484" y="4186"/>
                    <a:pt x="4060" y="3935"/>
                    <a:pt x="4436" y="3559"/>
                  </a:cubicBezTo>
                  <a:cubicBezTo>
                    <a:pt x="4787" y="3208"/>
                    <a:pt x="5063" y="2607"/>
                    <a:pt x="5038" y="2080"/>
                  </a:cubicBezTo>
                  <a:cubicBezTo>
                    <a:pt x="5013" y="1554"/>
                    <a:pt x="4837" y="978"/>
                    <a:pt x="4436" y="602"/>
                  </a:cubicBezTo>
                  <a:cubicBezTo>
                    <a:pt x="4035" y="226"/>
                    <a:pt x="3534" y="0"/>
                    <a:pt x="2957" y="0"/>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22"/>
            <p:cNvSpPr/>
            <p:nvPr/>
          </p:nvSpPr>
          <p:spPr>
            <a:xfrm>
              <a:off x="4804525" y="4953325"/>
              <a:ext cx="105925" cy="94000"/>
            </a:xfrm>
            <a:custGeom>
              <a:rect b="b" l="l" r="r" t="t"/>
              <a:pathLst>
                <a:path extrusionOk="0" h="3760" w="4237">
                  <a:moveTo>
                    <a:pt x="1905" y="1"/>
                  </a:moveTo>
                  <a:cubicBezTo>
                    <a:pt x="1429" y="1"/>
                    <a:pt x="928" y="226"/>
                    <a:pt x="577" y="552"/>
                  </a:cubicBezTo>
                  <a:cubicBezTo>
                    <a:pt x="251" y="878"/>
                    <a:pt x="0" y="1429"/>
                    <a:pt x="26" y="1880"/>
                  </a:cubicBezTo>
                  <a:cubicBezTo>
                    <a:pt x="51" y="2382"/>
                    <a:pt x="226" y="2883"/>
                    <a:pt x="577" y="3209"/>
                  </a:cubicBezTo>
                  <a:cubicBezTo>
                    <a:pt x="953" y="3559"/>
                    <a:pt x="1404" y="3760"/>
                    <a:pt x="1905" y="3760"/>
                  </a:cubicBezTo>
                  <a:lnTo>
                    <a:pt x="2331" y="3760"/>
                  </a:lnTo>
                  <a:cubicBezTo>
                    <a:pt x="2808" y="3760"/>
                    <a:pt x="3309" y="3559"/>
                    <a:pt x="3660" y="3209"/>
                  </a:cubicBezTo>
                  <a:cubicBezTo>
                    <a:pt x="3985" y="2883"/>
                    <a:pt x="4236" y="2356"/>
                    <a:pt x="4211" y="1880"/>
                  </a:cubicBezTo>
                  <a:cubicBezTo>
                    <a:pt x="4186" y="1404"/>
                    <a:pt x="4036" y="903"/>
                    <a:pt x="3660" y="552"/>
                  </a:cubicBezTo>
                  <a:cubicBezTo>
                    <a:pt x="3284" y="226"/>
                    <a:pt x="2833" y="1"/>
                    <a:pt x="2331" y="1"/>
                  </a:cubicBezTo>
                  <a:close/>
                </a:path>
              </a:pathLst>
            </a:custGeom>
            <a:solidFill>
              <a:srgbClr val="AD7A3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22"/>
            <p:cNvSpPr/>
            <p:nvPr/>
          </p:nvSpPr>
          <p:spPr>
            <a:xfrm>
              <a:off x="4489466" y="4433171"/>
              <a:ext cx="4783250" cy="1079475"/>
            </a:xfrm>
            <a:custGeom>
              <a:rect b="b" l="l" r="r" t="t"/>
              <a:pathLst>
                <a:path extrusionOk="0" h="43179" w="191330">
                  <a:moveTo>
                    <a:pt x="3571" y="471"/>
                  </a:moveTo>
                  <a:cubicBezTo>
                    <a:pt x="11333" y="-2946"/>
                    <a:pt x="51589" y="13214"/>
                    <a:pt x="73078" y="17153"/>
                  </a:cubicBezTo>
                  <a:cubicBezTo>
                    <a:pt x="94567" y="21092"/>
                    <a:pt x="113218" y="23177"/>
                    <a:pt x="132506" y="24104"/>
                  </a:cubicBezTo>
                  <a:cubicBezTo>
                    <a:pt x="151794" y="25031"/>
                    <a:pt x="183304" y="19817"/>
                    <a:pt x="188807" y="22713"/>
                  </a:cubicBezTo>
                  <a:cubicBezTo>
                    <a:pt x="194310" y="25609"/>
                    <a:pt x="192572" y="38989"/>
                    <a:pt x="165522" y="41480"/>
                  </a:cubicBezTo>
                  <a:cubicBezTo>
                    <a:pt x="138472" y="43971"/>
                    <a:pt x="53501" y="44492"/>
                    <a:pt x="26509" y="37657"/>
                  </a:cubicBezTo>
                  <a:cubicBezTo>
                    <a:pt x="-483" y="30822"/>
                    <a:pt x="-4190" y="3888"/>
                    <a:pt x="3571" y="47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22"/>
            <p:cNvSpPr/>
            <p:nvPr/>
          </p:nvSpPr>
          <p:spPr>
            <a:xfrm>
              <a:off x="0" y="4471075"/>
              <a:ext cx="5221225" cy="251075"/>
            </a:xfrm>
            <a:custGeom>
              <a:rect b="b" l="l" r="r" t="t"/>
              <a:pathLst>
                <a:path extrusionOk="0" h="10043" w="208849">
                  <a:moveTo>
                    <a:pt x="420" y="1"/>
                  </a:moveTo>
                  <a:cubicBezTo>
                    <a:pt x="142" y="1"/>
                    <a:pt x="0" y="6"/>
                    <a:pt x="0" y="17"/>
                  </a:cubicBezTo>
                  <a:lnTo>
                    <a:pt x="0" y="8338"/>
                  </a:lnTo>
                  <a:lnTo>
                    <a:pt x="208848" y="10042"/>
                  </a:lnTo>
                  <a:lnTo>
                    <a:pt x="208848" y="7536"/>
                  </a:lnTo>
                  <a:cubicBezTo>
                    <a:pt x="208848" y="7536"/>
                    <a:pt x="10765" y="1"/>
                    <a:pt x="420" y="1"/>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22"/>
            <p:cNvSpPr/>
            <p:nvPr/>
          </p:nvSpPr>
          <p:spPr>
            <a:xfrm>
              <a:off x="3704900" y="4575125"/>
              <a:ext cx="130350" cy="114325"/>
            </a:xfrm>
            <a:custGeom>
              <a:rect b="b" l="l" r="r" t="t"/>
              <a:pathLst>
                <a:path extrusionOk="0" h="4573" w="5214">
                  <a:moveTo>
                    <a:pt x="2139" y="1"/>
                  </a:moveTo>
                  <a:cubicBezTo>
                    <a:pt x="1979" y="1"/>
                    <a:pt x="1818" y="21"/>
                    <a:pt x="1654" y="66"/>
                  </a:cubicBezTo>
                  <a:cubicBezTo>
                    <a:pt x="1153" y="216"/>
                    <a:pt x="627" y="567"/>
                    <a:pt x="401" y="1018"/>
                  </a:cubicBezTo>
                  <a:cubicBezTo>
                    <a:pt x="151" y="1519"/>
                    <a:pt x="0" y="2096"/>
                    <a:pt x="176" y="2647"/>
                  </a:cubicBezTo>
                  <a:cubicBezTo>
                    <a:pt x="351" y="3123"/>
                    <a:pt x="652" y="3650"/>
                    <a:pt x="1153" y="3900"/>
                  </a:cubicBezTo>
                  <a:lnTo>
                    <a:pt x="1980" y="4301"/>
                  </a:lnTo>
                  <a:cubicBezTo>
                    <a:pt x="2321" y="4472"/>
                    <a:pt x="2685" y="4573"/>
                    <a:pt x="3056" y="4573"/>
                  </a:cubicBezTo>
                  <a:cubicBezTo>
                    <a:pt x="3231" y="4573"/>
                    <a:pt x="3408" y="4550"/>
                    <a:pt x="3584" y="4502"/>
                  </a:cubicBezTo>
                  <a:cubicBezTo>
                    <a:pt x="4086" y="4377"/>
                    <a:pt x="4612" y="4001"/>
                    <a:pt x="4837" y="3550"/>
                  </a:cubicBezTo>
                  <a:cubicBezTo>
                    <a:pt x="5088" y="3073"/>
                    <a:pt x="5213" y="2472"/>
                    <a:pt x="5063" y="1946"/>
                  </a:cubicBezTo>
                  <a:cubicBezTo>
                    <a:pt x="4888" y="1444"/>
                    <a:pt x="4587" y="918"/>
                    <a:pt x="4086" y="692"/>
                  </a:cubicBezTo>
                  <a:cubicBezTo>
                    <a:pt x="3810" y="567"/>
                    <a:pt x="3534" y="417"/>
                    <a:pt x="3258" y="291"/>
                  </a:cubicBezTo>
                  <a:cubicBezTo>
                    <a:pt x="2888" y="115"/>
                    <a:pt x="2518" y="1"/>
                    <a:pt x="2139" y="1"/>
                  </a:cubicBezTo>
                  <a:close/>
                </a:path>
              </a:pathLst>
            </a:custGeom>
            <a:solidFill>
              <a:srgbClr val="9B1E2A">
                <a:alpha val="17254"/>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22"/>
            <p:cNvSpPr/>
            <p:nvPr/>
          </p:nvSpPr>
          <p:spPr>
            <a:xfrm>
              <a:off x="0" y="4777750"/>
              <a:ext cx="8723101" cy="591650"/>
            </a:xfrm>
            <a:custGeom>
              <a:rect b="b" l="l" r="r" t="t"/>
              <a:pathLst>
                <a:path extrusionOk="0" h="23666" w="208849">
                  <a:moveTo>
                    <a:pt x="127254" y="0"/>
                  </a:moveTo>
                  <a:cubicBezTo>
                    <a:pt x="123866" y="0"/>
                    <a:pt x="121271" y="79"/>
                    <a:pt x="119775" y="257"/>
                  </a:cubicBezTo>
                  <a:cubicBezTo>
                    <a:pt x="107444" y="1735"/>
                    <a:pt x="95690" y="6372"/>
                    <a:pt x="83259" y="6898"/>
                  </a:cubicBezTo>
                  <a:cubicBezTo>
                    <a:pt x="82428" y="6933"/>
                    <a:pt x="81648" y="6950"/>
                    <a:pt x="80912" y="6950"/>
                  </a:cubicBezTo>
                  <a:cubicBezTo>
                    <a:pt x="70562" y="6950"/>
                    <a:pt x="68869" y="3710"/>
                    <a:pt x="57193" y="3289"/>
                  </a:cubicBezTo>
                  <a:cubicBezTo>
                    <a:pt x="56255" y="3257"/>
                    <a:pt x="55317" y="3243"/>
                    <a:pt x="54378" y="3243"/>
                  </a:cubicBezTo>
                  <a:cubicBezTo>
                    <a:pt x="50171" y="3243"/>
                    <a:pt x="45955" y="3533"/>
                    <a:pt x="41755" y="3841"/>
                  </a:cubicBezTo>
                  <a:cubicBezTo>
                    <a:pt x="27870" y="4843"/>
                    <a:pt x="13985" y="5846"/>
                    <a:pt x="100" y="6848"/>
                  </a:cubicBezTo>
                  <a:lnTo>
                    <a:pt x="0" y="23665"/>
                  </a:lnTo>
                  <a:lnTo>
                    <a:pt x="208848" y="23665"/>
                  </a:lnTo>
                  <a:lnTo>
                    <a:pt x="208848" y="4016"/>
                  </a:lnTo>
                  <a:cubicBezTo>
                    <a:pt x="199571" y="3002"/>
                    <a:pt x="148222" y="0"/>
                    <a:pt x="12725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22"/>
            <p:cNvSpPr/>
            <p:nvPr/>
          </p:nvSpPr>
          <p:spPr>
            <a:xfrm>
              <a:off x="0" y="4451975"/>
              <a:ext cx="9218073" cy="917425"/>
            </a:xfrm>
            <a:custGeom>
              <a:rect b="b" l="l" r="r" t="t"/>
              <a:pathLst>
                <a:path extrusionOk="0" h="36697" w="208849">
                  <a:moveTo>
                    <a:pt x="11131" y="0"/>
                  </a:moveTo>
                  <a:cubicBezTo>
                    <a:pt x="7407" y="0"/>
                    <a:pt x="3691" y="249"/>
                    <a:pt x="0" y="781"/>
                  </a:cubicBezTo>
                  <a:lnTo>
                    <a:pt x="0" y="36696"/>
                  </a:lnTo>
                  <a:lnTo>
                    <a:pt x="208848" y="36696"/>
                  </a:lnTo>
                  <a:lnTo>
                    <a:pt x="208848" y="17047"/>
                  </a:lnTo>
                  <a:cubicBezTo>
                    <a:pt x="201552" y="14853"/>
                    <a:pt x="195183" y="14014"/>
                    <a:pt x="189139" y="14014"/>
                  </a:cubicBezTo>
                  <a:cubicBezTo>
                    <a:pt x="175916" y="14014"/>
                    <a:pt x="164247" y="18032"/>
                    <a:pt x="147820" y="20681"/>
                  </a:cubicBezTo>
                  <a:cubicBezTo>
                    <a:pt x="135102" y="22721"/>
                    <a:pt x="122029" y="24605"/>
                    <a:pt x="109159" y="24605"/>
                  </a:cubicBezTo>
                  <a:cubicBezTo>
                    <a:pt x="97835" y="24605"/>
                    <a:pt x="86669" y="23146"/>
                    <a:pt x="76041" y="19052"/>
                  </a:cubicBezTo>
                  <a:cubicBezTo>
                    <a:pt x="70351" y="16847"/>
                    <a:pt x="64913" y="13914"/>
                    <a:pt x="59299" y="11458"/>
                  </a:cubicBezTo>
                  <a:cubicBezTo>
                    <a:pt x="44138" y="4838"/>
                    <a:pt x="27561" y="0"/>
                    <a:pt x="1113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22"/>
            <p:cNvSpPr/>
            <p:nvPr/>
          </p:nvSpPr>
          <p:spPr>
            <a:xfrm>
              <a:off x="4276075" y="5194075"/>
              <a:ext cx="99650" cy="83850"/>
            </a:xfrm>
            <a:custGeom>
              <a:rect b="b" l="l" r="r" t="t"/>
              <a:pathLst>
                <a:path extrusionOk="0" h="3354" w="3986">
                  <a:moveTo>
                    <a:pt x="2388" y="1"/>
                  </a:moveTo>
                  <a:cubicBezTo>
                    <a:pt x="2002" y="1"/>
                    <a:pt x="1647" y="147"/>
                    <a:pt x="1379" y="396"/>
                  </a:cubicBezTo>
                  <a:cubicBezTo>
                    <a:pt x="1304" y="396"/>
                    <a:pt x="1229" y="396"/>
                    <a:pt x="1154" y="421"/>
                  </a:cubicBezTo>
                  <a:cubicBezTo>
                    <a:pt x="803" y="521"/>
                    <a:pt x="452" y="772"/>
                    <a:pt x="276" y="1097"/>
                  </a:cubicBezTo>
                  <a:cubicBezTo>
                    <a:pt x="101" y="1423"/>
                    <a:pt x="1" y="1849"/>
                    <a:pt x="126" y="2225"/>
                  </a:cubicBezTo>
                  <a:cubicBezTo>
                    <a:pt x="226" y="2551"/>
                    <a:pt x="452" y="2952"/>
                    <a:pt x="803" y="3102"/>
                  </a:cubicBezTo>
                  <a:cubicBezTo>
                    <a:pt x="1129" y="3228"/>
                    <a:pt x="1404" y="3353"/>
                    <a:pt x="1780" y="3353"/>
                  </a:cubicBezTo>
                  <a:cubicBezTo>
                    <a:pt x="2081" y="3353"/>
                    <a:pt x="2332" y="3278"/>
                    <a:pt x="2607" y="3153"/>
                  </a:cubicBezTo>
                  <a:cubicBezTo>
                    <a:pt x="3184" y="2927"/>
                    <a:pt x="3585" y="2451"/>
                    <a:pt x="3760" y="1824"/>
                  </a:cubicBezTo>
                  <a:cubicBezTo>
                    <a:pt x="3986" y="1097"/>
                    <a:pt x="3510" y="220"/>
                    <a:pt x="2758" y="45"/>
                  </a:cubicBezTo>
                  <a:cubicBezTo>
                    <a:pt x="2633" y="15"/>
                    <a:pt x="2509" y="1"/>
                    <a:pt x="238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22"/>
            <p:cNvSpPr/>
            <p:nvPr/>
          </p:nvSpPr>
          <p:spPr>
            <a:xfrm>
              <a:off x="4502525" y="5078650"/>
              <a:ext cx="94000" cy="73325"/>
            </a:xfrm>
            <a:custGeom>
              <a:rect b="b" l="l" r="r" t="t"/>
              <a:pathLst>
                <a:path extrusionOk="0" h="2933" w="3760">
                  <a:moveTo>
                    <a:pt x="1880" y="0"/>
                  </a:moveTo>
                  <a:cubicBezTo>
                    <a:pt x="0" y="0"/>
                    <a:pt x="0" y="2932"/>
                    <a:pt x="1880" y="2932"/>
                  </a:cubicBezTo>
                  <a:cubicBezTo>
                    <a:pt x="3760" y="2932"/>
                    <a:pt x="3760" y="0"/>
                    <a:pt x="188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22"/>
            <p:cNvSpPr/>
            <p:nvPr/>
          </p:nvSpPr>
          <p:spPr>
            <a:xfrm>
              <a:off x="291975" y="4993350"/>
              <a:ext cx="209925" cy="219475"/>
            </a:xfrm>
            <a:custGeom>
              <a:rect b="b" l="l" r="r" t="t"/>
              <a:pathLst>
                <a:path extrusionOk="0" h="8779" w="8397">
                  <a:moveTo>
                    <a:pt x="4329" y="0"/>
                  </a:moveTo>
                  <a:cubicBezTo>
                    <a:pt x="4282" y="0"/>
                    <a:pt x="4234" y="1"/>
                    <a:pt x="4186" y="4"/>
                  </a:cubicBezTo>
                  <a:lnTo>
                    <a:pt x="3083" y="154"/>
                  </a:lnTo>
                  <a:cubicBezTo>
                    <a:pt x="2381" y="354"/>
                    <a:pt x="1755" y="705"/>
                    <a:pt x="1228" y="1232"/>
                  </a:cubicBezTo>
                  <a:cubicBezTo>
                    <a:pt x="502" y="2059"/>
                    <a:pt x="25" y="3061"/>
                    <a:pt x="25" y="4189"/>
                  </a:cubicBezTo>
                  <a:lnTo>
                    <a:pt x="25" y="4615"/>
                  </a:lnTo>
                  <a:cubicBezTo>
                    <a:pt x="0" y="5192"/>
                    <a:pt x="126" y="5718"/>
                    <a:pt x="376" y="6219"/>
                  </a:cubicBezTo>
                  <a:cubicBezTo>
                    <a:pt x="552" y="6745"/>
                    <a:pt x="827" y="7172"/>
                    <a:pt x="1228" y="7573"/>
                  </a:cubicBezTo>
                  <a:cubicBezTo>
                    <a:pt x="1629" y="7974"/>
                    <a:pt x="2055" y="8249"/>
                    <a:pt x="2582" y="8425"/>
                  </a:cubicBezTo>
                  <a:cubicBezTo>
                    <a:pt x="3041" y="8654"/>
                    <a:pt x="3521" y="8779"/>
                    <a:pt x="4042" y="8779"/>
                  </a:cubicBezTo>
                  <a:cubicBezTo>
                    <a:pt x="4089" y="8779"/>
                    <a:pt x="4137" y="8778"/>
                    <a:pt x="4186" y="8776"/>
                  </a:cubicBezTo>
                  <a:cubicBezTo>
                    <a:pt x="4562" y="8725"/>
                    <a:pt x="4938" y="8675"/>
                    <a:pt x="5314" y="8625"/>
                  </a:cubicBezTo>
                  <a:cubicBezTo>
                    <a:pt x="6015" y="8425"/>
                    <a:pt x="6617" y="8074"/>
                    <a:pt x="7143" y="7573"/>
                  </a:cubicBezTo>
                  <a:cubicBezTo>
                    <a:pt x="7895" y="6745"/>
                    <a:pt x="8371" y="5743"/>
                    <a:pt x="8371" y="4615"/>
                  </a:cubicBezTo>
                  <a:lnTo>
                    <a:pt x="8371" y="4189"/>
                  </a:lnTo>
                  <a:cubicBezTo>
                    <a:pt x="8396" y="3613"/>
                    <a:pt x="8271" y="3086"/>
                    <a:pt x="8020" y="2585"/>
                  </a:cubicBezTo>
                  <a:cubicBezTo>
                    <a:pt x="7845" y="2059"/>
                    <a:pt x="7544" y="1608"/>
                    <a:pt x="7143" y="1232"/>
                  </a:cubicBezTo>
                  <a:cubicBezTo>
                    <a:pt x="6767" y="831"/>
                    <a:pt x="6316" y="530"/>
                    <a:pt x="5815" y="380"/>
                  </a:cubicBezTo>
                  <a:cubicBezTo>
                    <a:pt x="5355" y="127"/>
                    <a:pt x="4854" y="0"/>
                    <a:pt x="432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22"/>
            <p:cNvSpPr/>
            <p:nvPr/>
          </p:nvSpPr>
          <p:spPr>
            <a:xfrm>
              <a:off x="698625" y="4821125"/>
              <a:ext cx="147875" cy="115300"/>
            </a:xfrm>
            <a:custGeom>
              <a:rect b="b" l="l" r="r" t="t"/>
              <a:pathLst>
                <a:path extrusionOk="0" h="4612" w="5915">
                  <a:moveTo>
                    <a:pt x="2957" y="0"/>
                  </a:moveTo>
                  <a:cubicBezTo>
                    <a:pt x="0" y="0"/>
                    <a:pt x="0" y="4612"/>
                    <a:pt x="2957" y="4612"/>
                  </a:cubicBezTo>
                  <a:cubicBezTo>
                    <a:pt x="5915" y="4612"/>
                    <a:pt x="5915" y="0"/>
                    <a:pt x="295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22"/>
            <p:cNvSpPr/>
            <p:nvPr/>
          </p:nvSpPr>
          <p:spPr>
            <a:xfrm>
              <a:off x="1273175" y="5093050"/>
              <a:ext cx="147900" cy="114700"/>
            </a:xfrm>
            <a:custGeom>
              <a:rect b="b" l="l" r="r" t="t"/>
              <a:pathLst>
                <a:path extrusionOk="0" h="4588" w="5916">
                  <a:moveTo>
                    <a:pt x="2958" y="1"/>
                  </a:moveTo>
                  <a:cubicBezTo>
                    <a:pt x="1" y="1"/>
                    <a:pt x="1" y="4587"/>
                    <a:pt x="2958" y="4587"/>
                  </a:cubicBezTo>
                  <a:cubicBezTo>
                    <a:pt x="5915" y="4587"/>
                    <a:pt x="5915" y="1"/>
                    <a:pt x="295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22"/>
            <p:cNvSpPr/>
            <p:nvPr/>
          </p:nvSpPr>
          <p:spPr>
            <a:xfrm>
              <a:off x="1724925" y="4995275"/>
              <a:ext cx="114700" cy="125400"/>
            </a:xfrm>
            <a:custGeom>
              <a:rect b="b" l="l" r="r" t="t"/>
              <a:pathLst>
                <a:path extrusionOk="0" h="5016" w="4588">
                  <a:moveTo>
                    <a:pt x="2349" y="0"/>
                  </a:moveTo>
                  <a:cubicBezTo>
                    <a:pt x="2327" y="0"/>
                    <a:pt x="2304" y="1"/>
                    <a:pt x="2282" y="2"/>
                  </a:cubicBezTo>
                  <a:cubicBezTo>
                    <a:pt x="1705" y="27"/>
                    <a:pt x="1079" y="227"/>
                    <a:pt x="653" y="678"/>
                  </a:cubicBezTo>
                  <a:cubicBezTo>
                    <a:pt x="251" y="1130"/>
                    <a:pt x="1" y="1681"/>
                    <a:pt x="1" y="2308"/>
                  </a:cubicBezTo>
                  <a:lnTo>
                    <a:pt x="1" y="2709"/>
                  </a:lnTo>
                  <a:cubicBezTo>
                    <a:pt x="1" y="3310"/>
                    <a:pt x="251" y="3912"/>
                    <a:pt x="653" y="4338"/>
                  </a:cubicBezTo>
                  <a:cubicBezTo>
                    <a:pt x="1038" y="4723"/>
                    <a:pt x="1655" y="5016"/>
                    <a:pt x="2214" y="5016"/>
                  </a:cubicBezTo>
                  <a:cubicBezTo>
                    <a:pt x="2237" y="5016"/>
                    <a:pt x="2259" y="5015"/>
                    <a:pt x="2282" y="5014"/>
                  </a:cubicBezTo>
                  <a:cubicBezTo>
                    <a:pt x="2883" y="4989"/>
                    <a:pt x="3510" y="4789"/>
                    <a:pt x="3911" y="4338"/>
                  </a:cubicBezTo>
                  <a:cubicBezTo>
                    <a:pt x="4337" y="3886"/>
                    <a:pt x="4587" y="3335"/>
                    <a:pt x="4587" y="2709"/>
                  </a:cubicBezTo>
                  <a:lnTo>
                    <a:pt x="4587" y="2308"/>
                  </a:lnTo>
                  <a:cubicBezTo>
                    <a:pt x="4587" y="1706"/>
                    <a:pt x="4337" y="1079"/>
                    <a:pt x="3911" y="678"/>
                  </a:cubicBezTo>
                  <a:cubicBezTo>
                    <a:pt x="3525" y="293"/>
                    <a:pt x="2908" y="0"/>
                    <a:pt x="234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
          <p:cNvSpPr/>
          <p:nvPr/>
        </p:nvSpPr>
        <p:spPr>
          <a:xfrm>
            <a:off x="1521904" y="1858211"/>
            <a:ext cx="684104" cy="684047"/>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
          <p:cNvSpPr/>
          <p:nvPr/>
        </p:nvSpPr>
        <p:spPr>
          <a:xfrm flipH="1">
            <a:off x="4109473" y="1887703"/>
            <a:ext cx="684104" cy="684047"/>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
          <p:cNvSpPr/>
          <p:nvPr/>
        </p:nvSpPr>
        <p:spPr>
          <a:xfrm>
            <a:off x="6897838" y="1887703"/>
            <a:ext cx="684104" cy="684047"/>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
          <p:cNvSpPr txBox="1"/>
          <p:nvPr>
            <p:ph type="title"/>
          </p:nvPr>
        </p:nvSpPr>
        <p:spPr>
          <a:xfrm>
            <a:off x="771954" y="2502036"/>
            <a:ext cx="2336400" cy="527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PROBLEM</a:t>
            </a:r>
            <a:endParaRPr/>
          </a:p>
        </p:txBody>
      </p:sp>
      <p:sp>
        <p:nvSpPr>
          <p:cNvPr id="338" name="Google Shape;338;p3"/>
          <p:cNvSpPr txBox="1"/>
          <p:nvPr>
            <p:ph idx="2" type="title"/>
          </p:nvPr>
        </p:nvSpPr>
        <p:spPr>
          <a:xfrm>
            <a:off x="1508904" y="2015124"/>
            <a:ext cx="710100" cy="37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01</a:t>
            </a:r>
            <a:endParaRPr/>
          </a:p>
        </p:txBody>
      </p:sp>
      <p:sp>
        <p:nvSpPr>
          <p:cNvPr id="339" name="Google Shape;339;p3"/>
          <p:cNvSpPr txBox="1"/>
          <p:nvPr>
            <p:ph idx="1" type="subTitle"/>
          </p:nvPr>
        </p:nvSpPr>
        <p:spPr>
          <a:xfrm>
            <a:off x="716910" y="3109836"/>
            <a:ext cx="2391300" cy="43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Evaluate impact of Clean Inc. in alignment with the SDG of clean water</a:t>
            </a:r>
            <a:endParaRPr/>
          </a:p>
        </p:txBody>
      </p:sp>
      <p:sp>
        <p:nvSpPr>
          <p:cNvPr id="340" name="Google Shape;340;p3"/>
          <p:cNvSpPr txBox="1"/>
          <p:nvPr>
            <p:ph idx="3" type="title"/>
          </p:nvPr>
        </p:nvSpPr>
        <p:spPr>
          <a:xfrm>
            <a:off x="3211564" y="2526191"/>
            <a:ext cx="2465151" cy="527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METHODOLOGIES</a:t>
            </a:r>
            <a:endParaRPr/>
          </a:p>
        </p:txBody>
      </p:sp>
      <p:sp>
        <p:nvSpPr>
          <p:cNvPr id="341" name="Google Shape;341;p3"/>
          <p:cNvSpPr txBox="1"/>
          <p:nvPr>
            <p:ph idx="5" type="subTitle"/>
          </p:nvPr>
        </p:nvSpPr>
        <p:spPr>
          <a:xfrm>
            <a:off x="3283323" y="3053903"/>
            <a:ext cx="2336400" cy="43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Estimate water quality index from satellite images</a:t>
            </a:r>
            <a:endParaRPr/>
          </a:p>
        </p:txBody>
      </p:sp>
      <p:sp>
        <p:nvSpPr>
          <p:cNvPr id="342" name="Google Shape;342;p3"/>
          <p:cNvSpPr txBox="1"/>
          <p:nvPr>
            <p:ph idx="6" type="title"/>
          </p:nvPr>
        </p:nvSpPr>
        <p:spPr>
          <a:xfrm>
            <a:off x="5772337" y="2529518"/>
            <a:ext cx="2935200" cy="527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500"/>
              <a:buNone/>
            </a:pPr>
            <a:r>
              <a:rPr lang="en"/>
              <a:t>RECOMMENDATION</a:t>
            </a:r>
            <a:endParaRPr/>
          </a:p>
        </p:txBody>
      </p:sp>
      <p:sp>
        <p:nvSpPr>
          <p:cNvPr id="343" name="Google Shape;343;p3"/>
          <p:cNvSpPr txBox="1"/>
          <p:nvPr>
            <p:ph idx="4" type="title"/>
          </p:nvPr>
        </p:nvSpPr>
        <p:spPr>
          <a:xfrm>
            <a:off x="4096473" y="2044616"/>
            <a:ext cx="710100" cy="37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02</a:t>
            </a:r>
            <a:endParaRPr/>
          </a:p>
        </p:txBody>
      </p:sp>
      <p:sp>
        <p:nvSpPr>
          <p:cNvPr id="344" name="Google Shape;344;p3"/>
          <p:cNvSpPr txBox="1"/>
          <p:nvPr>
            <p:ph idx="7" type="title"/>
          </p:nvPr>
        </p:nvSpPr>
        <p:spPr>
          <a:xfrm>
            <a:off x="6884838" y="2044616"/>
            <a:ext cx="710100" cy="3702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000"/>
              <a:buNone/>
            </a:pPr>
            <a:r>
              <a:rPr lang="en"/>
              <a:t>03</a:t>
            </a:r>
            <a:endParaRPr/>
          </a:p>
        </p:txBody>
      </p:sp>
      <p:sp>
        <p:nvSpPr>
          <p:cNvPr id="345" name="Google Shape;345;p3"/>
          <p:cNvSpPr txBox="1"/>
          <p:nvPr>
            <p:ph idx="8" type="subTitle"/>
          </p:nvPr>
        </p:nvSpPr>
        <p:spPr>
          <a:xfrm>
            <a:off x="6071688" y="3053903"/>
            <a:ext cx="2336400" cy="431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600"/>
              <a:buNone/>
            </a:pPr>
            <a:r>
              <a:rPr lang="en"/>
              <a:t>Other suitable KPIs</a:t>
            </a:r>
            <a:endParaRPr/>
          </a:p>
        </p:txBody>
      </p:sp>
      <p:sp>
        <p:nvSpPr>
          <p:cNvPr id="346" name="Google Shape;346;p3"/>
          <p:cNvSpPr txBox="1"/>
          <p:nvPr>
            <p:ph idx="21"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500"/>
              <a:buNone/>
            </a:pPr>
            <a:r>
              <a:rPr lang="en"/>
              <a:t>TABLE OF CONTENTS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4"/>
          <p:cNvSpPr/>
          <p:nvPr/>
        </p:nvSpPr>
        <p:spPr>
          <a:xfrm>
            <a:off x="731495" y="689142"/>
            <a:ext cx="1002508" cy="1002417"/>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4"/>
          <p:cNvSpPr txBox="1"/>
          <p:nvPr>
            <p:ph type="title"/>
          </p:nvPr>
        </p:nvSpPr>
        <p:spPr>
          <a:xfrm>
            <a:off x="1988899" y="486077"/>
            <a:ext cx="3852000" cy="1575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600"/>
              <a:buNone/>
            </a:pPr>
            <a:r>
              <a:rPr lang="en" sz="5400"/>
              <a:t>PROBLEM</a:t>
            </a:r>
            <a:endParaRPr sz="5400"/>
          </a:p>
        </p:txBody>
      </p:sp>
      <p:sp>
        <p:nvSpPr>
          <p:cNvPr id="353" name="Google Shape;353;p4"/>
          <p:cNvSpPr txBox="1"/>
          <p:nvPr>
            <p:ph idx="2" type="title"/>
          </p:nvPr>
        </p:nvSpPr>
        <p:spPr>
          <a:xfrm>
            <a:off x="686449" y="875575"/>
            <a:ext cx="1092600" cy="642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01</a:t>
            </a:r>
            <a:endParaRPr/>
          </a:p>
        </p:txBody>
      </p:sp>
      <p:sp>
        <p:nvSpPr>
          <p:cNvPr id="354" name="Google Shape;354;p4"/>
          <p:cNvSpPr txBox="1"/>
          <p:nvPr>
            <p:ph idx="1" type="subTitle"/>
          </p:nvPr>
        </p:nvSpPr>
        <p:spPr>
          <a:xfrm>
            <a:off x="1717941" y="1691652"/>
            <a:ext cx="3852000" cy="1661403"/>
          </a:xfrm>
          <a:prstGeom prst="rect">
            <a:avLst/>
          </a:prstGeom>
          <a:noFill/>
          <a:ln>
            <a:noFill/>
          </a:ln>
        </p:spPr>
        <p:txBody>
          <a:bodyPr anchorCtr="0" anchor="ctr" bIns="91425" lIns="91425" spcFirstLastPara="1" rIns="91425" wrap="square" tIns="91425">
            <a:noAutofit/>
          </a:bodyPr>
          <a:lstStyle/>
          <a:p>
            <a:pPr indent="-285750" lvl="0" marL="285750" rtl="0" algn="l">
              <a:lnSpc>
                <a:spcPct val="100000"/>
              </a:lnSpc>
              <a:spcBef>
                <a:spcPts val="0"/>
              </a:spcBef>
              <a:spcAft>
                <a:spcPts val="0"/>
              </a:spcAft>
              <a:buSzPts val="1400"/>
              <a:buFont typeface="Arial"/>
              <a:buChar char="•"/>
            </a:pPr>
            <a:r>
              <a:rPr lang="en"/>
              <a:t>Evaluate Clean Drop Inc.’s new solution  to improve safe water access (in parallel with SDG of clean water and sanitation)</a:t>
            </a:r>
            <a:endParaRPr/>
          </a:p>
          <a:p>
            <a:pPr indent="0" lvl="0" marL="0" rtl="0" algn="l">
              <a:lnSpc>
                <a:spcPct val="100000"/>
              </a:lnSpc>
              <a:spcBef>
                <a:spcPts val="0"/>
              </a:spcBef>
              <a:spcAft>
                <a:spcPts val="0"/>
              </a:spcAft>
              <a:buSzPts val="1400"/>
              <a:buNone/>
            </a:pPr>
            <a:r>
              <a:t/>
            </a:r>
            <a:endParaRPr/>
          </a:p>
          <a:p>
            <a:pPr indent="-285750" lvl="0" marL="285750" rtl="0" algn="l">
              <a:lnSpc>
                <a:spcPct val="100000"/>
              </a:lnSpc>
              <a:spcBef>
                <a:spcPts val="0"/>
              </a:spcBef>
              <a:spcAft>
                <a:spcPts val="0"/>
              </a:spcAft>
              <a:buSzPts val="1400"/>
              <a:buFont typeface="Arial"/>
              <a:buChar char="•"/>
            </a:pPr>
            <a:r>
              <a:rPr lang="en"/>
              <a:t>Estimate the water quality index derived from recently collected Land Stat satellite images</a:t>
            </a:r>
            <a:endParaRPr/>
          </a:p>
        </p:txBody>
      </p:sp>
      <p:grpSp>
        <p:nvGrpSpPr>
          <p:cNvPr id="355" name="Google Shape;355;p4"/>
          <p:cNvGrpSpPr/>
          <p:nvPr/>
        </p:nvGrpSpPr>
        <p:grpSpPr>
          <a:xfrm>
            <a:off x="4995616" y="539400"/>
            <a:ext cx="4321569" cy="4191358"/>
            <a:chOff x="4995616" y="539400"/>
            <a:chExt cx="4321569" cy="4191358"/>
          </a:xfrm>
        </p:grpSpPr>
        <p:sp>
          <p:nvSpPr>
            <p:cNvPr id="356" name="Google Shape;356;p4"/>
            <p:cNvSpPr/>
            <p:nvPr/>
          </p:nvSpPr>
          <p:spPr>
            <a:xfrm>
              <a:off x="8932742" y="4455828"/>
              <a:ext cx="111654" cy="142660"/>
            </a:xfrm>
            <a:custGeom>
              <a:rect b="b" l="l" r="r" t="t"/>
              <a:pathLst>
                <a:path extrusionOk="0" h="1730" w="1354">
                  <a:moveTo>
                    <a:pt x="0" y="0"/>
                  </a:moveTo>
                  <a:lnTo>
                    <a:pt x="0" y="1730"/>
                  </a:lnTo>
                  <a:lnTo>
                    <a:pt x="1353" y="1730"/>
                  </a:lnTo>
                  <a:lnTo>
                    <a:pt x="135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4"/>
            <p:cNvSpPr/>
            <p:nvPr/>
          </p:nvSpPr>
          <p:spPr>
            <a:xfrm>
              <a:off x="6429952" y="2746648"/>
              <a:ext cx="485704" cy="1407552"/>
            </a:xfrm>
            <a:custGeom>
              <a:rect b="b" l="l" r="r" t="t"/>
              <a:pathLst>
                <a:path extrusionOk="0" h="17069" w="5890">
                  <a:moveTo>
                    <a:pt x="4912" y="0"/>
                  </a:moveTo>
                  <a:cubicBezTo>
                    <a:pt x="4787" y="0"/>
                    <a:pt x="4662" y="101"/>
                    <a:pt x="4687" y="251"/>
                  </a:cubicBezTo>
                  <a:cubicBezTo>
                    <a:pt x="4737" y="2131"/>
                    <a:pt x="4988" y="2983"/>
                    <a:pt x="5188" y="3584"/>
                  </a:cubicBezTo>
                  <a:cubicBezTo>
                    <a:pt x="5313" y="4035"/>
                    <a:pt x="5389" y="4336"/>
                    <a:pt x="5389" y="4837"/>
                  </a:cubicBezTo>
                  <a:cubicBezTo>
                    <a:pt x="5338" y="6015"/>
                    <a:pt x="4787" y="6492"/>
                    <a:pt x="3684" y="7018"/>
                  </a:cubicBezTo>
                  <a:cubicBezTo>
                    <a:pt x="3358" y="7168"/>
                    <a:pt x="3008" y="7268"/>
                    <a:pt x="2632" y="7344"/>
                  </a:cubicBezTo>
                  <a:cubicBezTo>
                    <a:pt x="2080" y="7494"/>
                    <a:pt x="1529" y="7619"/>
                    <a:pt x="1053" y="7995"/>
                  </a:cubicBezTo>
                  <a:cubicBezTo>
                    <a:pt x="50" y="8797"/>
                    <a:pt x="0" y="10176"/>
                    <a:pt x="100" y="11579"/>
                  </a:cubicBezTo>
                  <a:lnTo>
                    <a:pt x="451" y="16842"/>
                  </a:lnTo>
                  <a:cubicBezTo>
                    <a:pt x="451" y="16968"/>
                    <a:pt x="551" y="17068"/>
                    <a:pt x="677" y="17068"/>
                  </a:cubicBezTo>
                  <a:lnTo>
                    <a:pt x="702" y="17068"/>
                  </a:lnTo>
                  <a:cubicBezTo>
                    <a:pt x="827" y="17068"/>
                    <a:pt x="927" y="16943"/>
                    <a:pt x="927" y="16817"/>
                  </a:cubicBezTo>
                  <a:lnTo>
                    <a:pt x="576" y="11529"/>
                  </a:lnTo>
                  <a:cubicBezTo>
                    <a:pt x="501" y="10276"/>
                    <a:pt x="526" y="9023"/>
                    <a:pt x="1353" y="8371"/>
                  </a:cubicBezTo>
                  <a:cubicBezTo>
                    <a:pt x="1729" y="8070"/>
                    <a:pt x="2231" y="7945"/>
                    <a:pt x="2757" y="7820"/>
                  </a:cubicBezTo>
                  <a:cubicBezTo>
                    <a:pt x="3133" y="7720"/>
                    <a:pt x="3509" y="7619"/>
                    <a:pt x="3885" y="7469"/>
                  </a:cubicBezTo>
                  <a:cubicBezTo>
                    <a:pt x="5113" y="6867"/>
                    <a:pt x="5815" y="6266"/>
                    <a:pt x="5865" y="4862"/>
                  </a:cubicBezTo>
                  <a:cubicBezTo>
                    <a:pt x="5890" y="4286"/>
                    <a:pt x="5790" y="3910"/>
                    <a:pt x="5639" y="3459"/>
                  </a:cubicBezTo>
                  <a:cubicBezTo>
                    <a:pt x="5464" y="2857"/>
                    <a:pt x="5238" y="2055"/>
                    <a:pt x="5163" y="226"/>
                  </a:cubicBezTo>
                  <a:cubicBezTo>
                    <a:pt x="5163" y="101"/>
                    <a:pt x="5038" y="0"/>
                    <a:pt x="491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4"/>
            <p:cNvSpPr/>
            <p:nvPr/>
          </p:nvSpPr>
          <p:spPr>
            <a:xfrm>
              <a:off x="6429952" y="4455828"/>
              <a:ext cx="111654" cy="142660"/>
            </a:xfrm>
            <a:custGeom>
              <a:rect b="b" l="l" r="r" t="t"/>
              <a:pathLst>
                <a:path extrusionOk="0" h="1730" w="1354">
                  <a:moveTo>
                    <a:pt x="0" y="0"/>
                  </a:moveTo>
                  <a:lnTo>
                    <a:pt x="0" y="1730"/>
                  </a:lnTo>
                  <a:lnTo>
                    <a:pt x="1353" y="1730"/>
                  </a:lnTo>
                  <a:lnTo>
                    <a:pt x="135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4"/>
            <p:cNvSpPr/>
            <p:nvPr/>
          </p:nvSpPr>
          <p:spPr>
            <a:xfrm>
              <a:off x="6235673" y="4205723"/>
              <a:ext cx="512587" cy="250191"/>
            </a:xfrm>
            <a:custGeom>
              <a:rect b="b" l="l" r="r" t="t"/>
              <a:pathLst>
                <a:path extrusionOk="0" h="3034" w="6216">
                  <a:moveTo>
                    <a:pt x="1303" y="1"/>
                  </a:moveTo>
                  <a:cubicBezTo>
                    <a:pt x="1103" y="1"/>
                    <a:pt x="902" y="126"/>
                    <a:pt x="852" y="326"/>
                  </a:cubicBezTo>
                  <a:lnTo>
                    <a:pt x="100" y="2357"/>
                  </a:lnTo>
                  <a:cubicBezTo>
                    <a:pt x="0" y="2682"/>
                    <a:pt x="226" y="3033"/>
                    <a:pt x="577" y="3033"/>
                  </a:cubicBezTo>
                  <a:lnTo>
                    <a:pt x="5614" y="3033"/>
                  </a:lnTo>
                  <a:cubicBezTo>
                    <a:pt x="5965" y="3033"/>
                    <a:pt x="6216" y="2682"/>
                    <a:pt x="6090" y="2357"/>
                  </a:cubicBezTo>
                  <a:lnTo>
                    <a:pt x="5364" y="326"/>
                  </a:lnTo>
                  <a:cubicBezTo>
                    <a:pt x="5288" y="126"/>
                    <a:pt x="5088" y="1"/>
                    <a:pt x="4887"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4"/>
            <p:cNvSpPr/>
            <p:nvPr/>
          </p:nvSpPr>
          <p:spPr>
            <a:xfrm>
              <a:off x="6274924" y="4238790"/>
              <a:ext cx="432021" cy="181995"/>
            </a:xfrm>
            <a:custGeom>
              <a:rect b="b" l="l" r="r" t="t"/>
              <a:pathLst>
                <a:path extrusionOk="0" h="2207" w="5239">
                  <a:moveTo>
                    <a:pt x="827" y="1"/>
                  </a:moveTo>
                  <a:cubicBezTo>
                    <a:pt x="802" y="1"/>
                    <a:pt x="752" y="26"/>
                    <a:pt x="752" y="76"/>
                  </a:cubicBezTo>
                  <a:lnTo>
                    <a:pt x="25" y="2081"/>
                  </a:lnTo>
                  <a:cubicBezTo>
                    <a:pt x="0" y="2131"/>
                    <a:pt x="25" y="2156"/>
                    <a:pt x="25" y="2181"/>
                  </a:cubicBezTo>
                  <a:cubicBezTo>
                    <a:pt x="50" y="2181"/>
                    <a:pt x="76" y="2206"/>
                    <a:pt x="101" y="2206"/>
                  </a:cubicBezTo>
                  <a:lnTo>
                    <a:pt x="5138" y="2206"/>
                  </a:lnTo>
                  <a:cubicBezTo>
                    <a:pt x="5188" y="2206"/>
                    <a:pt x="5213" y="2181"/>
                    <a:pt x="5213" y="2181"/>
                  </a:cubicBezTo>
                  <a:cubicBezTo>
                    <a:pt x="5238" y="2156"/>
                    <a:pt x="5238" y="2131"/>
                    <a:pt x="5238" y="2081"/>
                  </a:cubicBezTo>
                  <a:lnTo>
                    <a:pt x="4512" y="76"/>
                  </a:lnTo>
                  <a:cubicBezTo>
                    <a:pt x="4487" y="26"/>
                    <a:pt x="4462" y="1"/>
                    <a:pt x="441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4"/>
            <p:cNvSpPr/>
            <p:nvPr/>
          </p:nvSpPr>
          <p:spPr>
            <a:xfrm>
              <a:off x="6291417" y="4253303"/>
              <a:ext cx="398954" cy="155029"/>
            </a:xfrm>
            <a:custGeom>
              <a:rect b="b" l="l" r="r" t="t"/>
              <a:pathLst>
                <a:path extrusionOk="0" h="1880" w="4838">
                  <a:moveTo>
                    <a:pt x="678" y="0"/>
                  </a:moveTo>
                  <a:lnTo>
                    <a:pt x="1" y="1880"/>
                  </a:lnTo>
                  <a:lnTo>
                    <a:pt x="4838" y="1880"/>
                  </a:lnTo>
                  <a:lnTo>
                    <a:pt x="4161" y="0"/>
                  </a:ln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4"/>
            <p:cNvSpPr/>
            <p:nvPr/>
          </p:nvSpPr>
          <p:spPr>
            <a:xfrm>
              <a:off x="6336936" y="4271857"/>
              <a:ext cx="310059" cy="70341"/>
            </a:xfrm>
            <a:custGeom>
              <a:rect b="b" l="l" r="r" t="t"/>
              <a:pathLst>
                <a:path extrusionOk="0" h="853" w="3760">
                  <a:moveTo>
                    <a:pt x="301" y="1"/>
                  </a:moveTo>
                  <a:lnTo>
                    <a:pt x="0" y="853"/>
                  </a:lnTo>
                  <a:lnTo>
                    <a:pt x="3760" y="853"/>
                  </a:lnTo>
                  <a:lnTo>
                    <a:pt x="343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4"/>
            <p:cNvSpPr/>
            <p:nvPr/>
          </p:nvSpPr>
          <p:spPr>
            <a:xfrm>
              <a:off x="6169539" y="4385571"/>
              <a:ext cx="642795" cy="70341"/>
            </a:xfrm>
            <a:custGeom>
              <a:rect b="b" l="l" r="r" t="t"/>
              <a:pathLst>
                <a:path extrusionOk="0" h="853" w="7795">
                  <a:moveTo>
                    <a:pt x="852" y="0"/>
                  </a:moveTo>
                  <a:cubicBezTo>
                    <a:pt x="376" y="0"/>
                    <a:pt x="0" y="376"/>
                    <a:pt x="0" y="852"/>
                  </a:cubicBezTo>
                  <a:lnTo>
                    <a:pt x="7795" y="852"/>
                  </a:lnTo>
                  <a:cubicBezTo>
                    <a:pt x="7795" y="376"/>
                    <a:pt x="7419" y="0"/>
                    <a:pt x="6968"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4"/>
            <p:cNvSpPr/>
            <p:nvPr/>
          </p:nvSpPr>
          <p:spPr>
            <a:xfrm>
              <a:off x="6194277" y="4385571"/>
              <a:ext cx="593235" cy="16575"/>
            </a:xfrm>
            <a:custGeom>
              <a:rect b="b" l="l" r="r" t="t"/>
              <a:pathLst>
                <a:path extrusionOk="0" h="201" w="7194">
                  <a:moveTo>
                    <a:pt x="552" y="0"/>
                  </a:moveTo>
                  <a:cubicBezTo>
                    <a:pt x="327" y="0"/>
                    <a:pt x="151" y="75"/>
                    <a:pt x="1" y="201"/>
                  </a:cubicBezTo>
                  <a:lnTo>
                    <a:pt x="7194" y="201"/>
                  </a:lnTo>
                  <a:cubicBezTo>
                    <a:pt x="7069" y="75"/>
                    <a:pt x="6868" y="0"/>
                    <a:pt x="666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4"/>
            <p:cNvSpPr/>
            <p:nvPr/>
          </p:nvSpPr>
          <p:spPr>
            <a:xfrm>
              <a:off x="6237734" y="4410310"/>
              <a:ext cx="33150" cy="35211"/>
            </a:xfrm>
            <a:custGeom>
              <a:rect b="b" l="l" r="r" t="t"/>
              <a:pathLst>
                <a:path extrusionOk="0" h="427" w="402">
                  <a:moveTo>
                    <a:pt x="201" y="1"/>
                  </a:moveTo>
                  <a:cubicBezTo>
                    <a:pt x="100" y="1"/>
                    <a:pt x="0" y="101"/>
                    <a:pt x="0" y="201"/>
                  </a:cubicBezTo>
                  <a:cubicBezTo>
                    <a:pt x="0" y="327"/>
                    <a:pt x="100" y="427"/>
                    <a:pt x="201" y="427"/>
                  </a:cubicBezTo>
                  <a:cubicBezTo>
                    <a:pt x="326" y="427"/>
                    <a:pt x="401" y="327"/>
                    <a:pt x="401" y="201"/>
                  </a:cubicBezTo>
                  <a:cubicBezTo>
                    <a:pt x="401" y="101"/>
                    <a:pt x="326"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4"/>
            <p:cNvSpPr/>
            <p:nvPr/>
          </p:nvSpPr>
          <p:spPr>
            <a:xfrm>
              <a:off x="6241857" y="4431007"/>
              <a:ext cx="24904" cy="12452"/>
            </a:xfrm>
            <a:custGeom>
              <a:rect b="b" l="l" r="r" t="t"/>
              <a:pathLst>
                <a:path extrusionOk="0" h="151" w="302">
                  <a:moveTo>
                    <a:pt x="0" y="0"/>
                  </a:moveTo>
                  <a:cubicBezTo>
                    <a:pt x="0" y="76"/>
                    <a:pt x="76" y="151"/>
                    <a:pt x="151" y="151"/>
                  </a:cubicBezTo>
                  <a:cubicBezTo>
                    <a:pt x="251" y="151"/>
                    <a:pt x="301" y="76"/>
                    <a:pt x="301"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4"/>
            <p:cNvSpPr/>
            <p:nvPr/>
          </p:nvSpPr>
          <p:spPr>
            <a:xfrm>
              <a:off x="6316238" y="4410310"/>
              <a:ext cx="35211" cy="35211"/>
            </a:xfrm>
            <a:custGeom>
              <a:rect b="b" l="l" r="r" t="t"/>
              <a:pathLst>
                <a:path extrusionOk="0" h="427" w="427">
                  <a:moveTo>
                    <a:pt x="201" y="1"/>
                  </a:moveTo>
                  <a:cubicBezTo>
                    <a:pt x="101" y="1"/>
                    <a:pt x="1" y="101"/>
                    <a:pt x="1" y="201"/>
                  </a:cubicBezTo>
                  <a:cubicBezTo>
                    <a:pt x="1" y="327"/>
                    <a:pt x="101" y="427"/>
                    <a:pt x="201" y="427"/>
                  </a:cubicBezTo>
                  <a:cubicBezTo>
                    <a:pt x="326" y="427"/>
                    <a:pt x="427" y="327"/>
                    <a:pt x="427" y="201"/>
                  </a:cubicBezTo>
                  <a:cubicBezTo>
                    <a:pt x="427" y="101"/>
                    <a:pt x="326"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4"/>
            <p:cNvSpPr/>
            <p:nvPr/>
          </p:nvSpPr>
          <p:spPr>
            <a:xfrm>
              <a:off x="6320361" y="4431007"/>
              <a:ext cx="26965" cy="12452"/>
            </a:xfrm>
            <a:custGeom>
              <a:rect b="b" l="l" r="r" t="t"/>
              <a:pathLst>
                <a:path extrusionOk="0" h="151" w="327">
                  <a:moveTo>
                    <a:pt x="1" y="0"/>
                  </a:moveTo>
                  <a:cubicBezTo>
                    <a:pt x="1" y="76"/>
                    <a:pt x="76" y="151"/>
                    <a:pt x="151" y="151"/>
                  </a:cubicBezTo>
                  <a:cubicBezTo>
                    <a:pt x="251" y="151"/>
                    <a:pt x="327" y="76"/>
                    <a:pt x="327"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4"/>
            <p:cNvSpPr/>
            <p:nvPr/>
          </p:nvSpPr>
          <p:spPr>
            <a:xfrm>
              <a:off x="6394741" y="4410310"/>
              <a:ext cx="35294" cy="35211"/>
            </a:xfrm>
            <a:custGeom>
              <a:rect b="b" l="l" r="r" t="t"/>
              <a:pathLst>
                <a:path extrusionOk="0" h="427" w="428">
                  <a:moveTo>
                    <a:pt x="227" y="1"/>
                  </a:moveTo>
                  <a:cubicBezTo>
                    <a:pt x="101" y="1"/>
                    <a:pt x="1" y="101"/>
                    <a:pt x="1" y="201"/>
                  </a:cubicBezTo>
                  <a:cubicBezTo>
                    <a:pt x="1" y="327"/>
                    <a:pt x="101" y="427"/>
                    <a:pt x="227" y="427"/>
                  </a:cubicBezTo>
                  <a:cubicBezTo>
                    <a:pt x="327" y="427"/>
                    <a:pt x="427" y="327"/>
                    <a:pt x="427" y="201"/>
                  </a:cubicBezTo>
                  <a:cubicBezTo>
                    <a:pt x="427" y="101"/>
                    <a:pt x="327" y="1"/>
                    <a:pt x="22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4"/>
            <p:cNvSpPr/>
            <p:nvPr/>
          </p:nvSpPr>
          <p:spPr>
            <a:xfrm>
              <a:off x="6398947" y="4431007"/>
              <a:ext cx="26883" cy="12452"/>
            </a:xfrm>
            <a:custGeom>
              <a:rect b="b" l="l" r="r" t="t"/>
              <a:pathLst>
                <a:path extrusionOk="0" h="151" w="326">
                  <a:moveTo>
                    <a:pt x="0" y="0"/>
                  </a:moveTo>
                  <a:cubicBezTo>
                    <a:pt x="0" y="76"/>
                    <a:pt x="75" y="151"/>
                    <a:pt x="176"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4"/>
            <p:cNvSpPr/>
            <p:nvPr/>
          </p:nvSpPr>
          <p:spPr>
            <a:xfrm>
              <a:off x="6473327" y="4410310"/>
              <a:ext cx="35211" cy="35211"/>
            </a:xfrm>
            <a:custGeom>
              <a:rect b="b" l="l" r="r" t="t"/>
              <a:pathLst>
                <a:path extrusionOk="0" h="427" w="427">
                  <a:moveTo>
                    <a:pt x="226" y="1"/>
                  </a:moveTo>
                  <a:cubicBezTo>
                    <a:pt x="101" y="1"/>
                    <a:pt x="0" y="101"/>
                    <a:pt x="0" y="201"/>
                  </a:cubicBezTo>
                  <a:cubicBezTo>
                    <a:pt x="0" y="327"/>
                    <a:pt x="101" y="427"/>
                    <a:pt x="226" y="427"/>
                  </a:cubicBezTo>
                  <a:cubicBezTo>
                    <a:pt x="326" y="427"/>
                    <a:pt x="426" y="327"/>
                    <a:pt x="426" y="201"/>
                  </a:cubicBezTo>
                  <a:cubicBezTo>
                    <a:pt x="426" y="101"/>
                    <a:pt x="326"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4"/>
            <p:cNvSpPr/>
            <p:nvPr/>
          </p:nvSpPr>
          <p:spPr>
            <a:xfrm>
              <a:off x="6477450" y="4431007"/>
              <a:ext cx="26965" cy="12452"/>
            </a:xfrm>
            <a:custGeom>
              <a:rect b="b" l="l" r="r" t="t"/>
              <a:pathLst>
                <a:path extrusionOk="0" h="151" w="327">
                  <a:moveTo>
                    <a:pt x="0" y="0"/>
                  </a:moveTo>
                  <a:cubicBezTo>
                    <a:pt x="0" y="76"/>
                    <a:pt x="76" y="151"/>
                    <a:pt x="176"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4"/>
            <p:cNvSpPr/>
            <p:nvPr/>
          </p:nvSpPr>
          <p:spPr>
            <a:xfrm>
              <a:off x="6553892" y="4410310"/>
              <a:ext cx="33150" cy="35211"/>
            </a:xfrm>
            <a:custGeom>
              <a:rect b="b" l="l" r="r" t="t"/>
              <a:pathLst>
                <a:path extrusionOk="0" h="427" w="402">
                  <a:moveTo>
                    <a:pt x="201" y="1"/>
                  </a:moveTo>
                  <a:cubicBezTo>
                    <a:pt x="76" y="1"/>
                    <a:pt x="1" y="101"/>
                    <a:pt x="1" y="201"/>
                  </a:cubicBezTo>
                  <a:cubicBezTo>
                    <a:pt x="1" y="327"/>
                    <a:pt x="76" y="427"/>
                    <a:pt x="201" y="427"/>
                  </a:cubicBezTo>
                  <a:cubicBezTo>
                    <a:pt x="327" y="427"/>
                    <a:pt x="402" y="327"/>
                    <a:pt x="402" y="201"/>
                  </a:cubicBezTo>
                  <a:cubicBezTo>
                    <a:pt x="402" y="101"/>
                    <a:pt x="327"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4"/>
            <p:cNvSpPr/>
            <p:nvPr/>
          </p:nvSpPr>
          <p:spPr>
            <a:xfrm>
              <a:off x="6558015" y="4431007"/>
              <a:ext cx="24904" cy="12452"/>
            </a:xfrm>
            <a:custGeom>
              <a:rect b="b" l="l" r="r" t="t"/>
              <a:pathLst>
                <a:path extrusionOk="0" h="151" w="302">
                  <a:moveTo>
                    <a:pt x="1" y="0"/>
                  </a:moveTo>
                  <a:cubicBezTo>
                    <a:pt x="1" y="76"/>
                    <a:pt x="51" y="151"/>
                    <a:pt x="151" y="151"/>
                  </a:cubicBezTo>
                  <a:cubicBezTo>
                    <a:pt x="227" y="151"/>
                    <a:pt x="302" y="76"/>
                    <a:pt x="302"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4"/>
            <p:cNvSpPr/>
            <p:nvPr/>
          </p:nvSpPr>
          <p:spPr>
            <a:xfrm>
              <a:off x="6632478" y="4410310"/>
              <a:ext cx="33150" cy="35211"/>
            </a:xfrm>
            <a:custGeom>
              <a:rect b="b" l="l" r="r" t="t"/>
              <a:pathLst>
                <a:path extrusionOk="0" h="427" w="402">
                  <a:moveTo>
                    <a:pt x="201" y="1"/>
                  </a:moveTo>
                  <a:cubicBezTo>
                    <a:pt x="100" y="1"/>
                    <a:pt x="0" y="101"/>
                    <a:pt x="0" y="201"/>
                  </a:cubicBezTo>
                  <a:cubicBezTo>
                    <a:pt x="0" y="327"/>
                    <a:pt x="100" y="427"/>
                    <a:pt x="201" y="427"/>
                  </a:cubicBezTo>
                  <a:cubicBezTo>
                    <a:pt x="326" y="427"/>
                    <a:pt x="401" y="327"/>
                    <a:pt x="401" y="201"/>
                  </a:cubicBezTo>
                  <a:cubicBezTo>
                    <a:pt x="401" y="101"/>
                    <a:pt x="326"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4"/>
            <p:cNvSpPr/>
            <p:nvPr/>
          </p:nvSpPr>
          <p:spPr>
            <a:xfrm>
              <a:off x="6636601" y="4431007"/>
              <a:ext cx="26965" cy="12452"/>
            </a:xfrm>
            <a:custGeom>
              <a:rect b="b" l="l" r="r" t="t"/>
              <a:pathLst>
                <a:path extrusionOk="0" h="151" w="327">
                  <a:moveTo>
                    <a:pt x="0" y="0"/>
                  </a:moveTo>
                  <a:cubicBezTo>
                    <a:pt x="0" y="76"/>
                    <a:pt x="76" y="151"/>
                    <a:pt x="151"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4"/>
            <p:cNvSpPr/>
            <p:nvPr/>
          </p:nvSpPr>
          <p:spPr>
            <a:xfrm>
              <a:off x="6710981" y="4410310"/>
              <a:ext cx="35211" cy="35211"/>
            </a:xfrm>
            <a:custGeom>
              <a:rect b="b" l="l" r="r" t="t"/>
              <a:pathLst>
                <a:path extrusionOk="0" h="427" w="427">
                  <a:moveTo>
                    <a:pt x="201" y="1"/>
                  </a:moveTo>
                  <a:cubicBezTo>
                    <a:pt x="101" y="1"/>
                    <a:pt x="1" y="101"/>
                    <a:pt x="1" y="201"/>
                  </a:cubicBezTo>
                  <a:cubicBezTo>
                    <a:pt x="1" y="327"/>
                    <a:pt x="101" y="427"/>
                    <a:pt x="201" y="427"/>
                  </a:cubicBezTo>
                  <a:cubicBezTo>
                    <a:pt x="326" y="427"/>
                    <a:pt x="427" y="327"/>
                    <a:pt x="427" y="201"/>
                  </a:cubicBezTo>
                  <a:cubicBezTo>
                    <a:pt x="427" y="101"/>
                    <a:pt x="326"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4"/>
            <p:cNvSpPr/>
            <p:nvPr/>
          </p:nvSpPr>
          <p:spPr>
            <a:xfrm>
              <a:off x="6715104" y="4431007"/>
              <a:ext cx="26965" cy="12452"/>
            </a:xfrm>
            <a:custGeom>
              <a:rect b="b" l="l" r="r" t="t"/>
              <a:pathLst>
                <a:path extrusionOk="0" h="151" w="327">
                  <a:moveTo>
                    <a:pt x="1" y="0"/>
                  </a:moveTo>
                  <a:cubicBezTo>
                    <a:pt x="1" y="76"/>
                    <a:pt x="76" y="151"/>
                    <a:pt x="151" y="151"/>
                  </a:cubicBezTo>
                  <a:cubicBezTo>
                    <a:pt x="251" y="151"/>
                    <a:pt x="327" y="76"/>
                    <a:pt x="327"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4"/>
            <p:cNvSpPr/>
            <p:nvPr/>
          </p:nvSpPr>
          <p:spPr>
            <a:xfrm>
              <a:off x="6407193" y="4038326"/>
              <a:ext cx="155112" cy="167481"/>
            </a:xfrm>
            <a:custGeom>
              <a:rect b="b" l="l" r="r" t="t"/>
              <a:pathLst>
                <a:path extrusionOk="0" h="2031" w="1881">
                  <a:moveTo>
                    <a:pt x="376" y="1"/>
                  </a:moveTo>
                  <a:cubicBezTo>
                    <a:pt x="301" y="1"/>
                    <a:pt x="251" y="51"/>
                    <a:pt x="251" y="101"/>
                  </a:cubicBezTo>
                  <a:cubicBezTo>
                    <a:pt x="251" y="176"/>
                    <a:pt x="301" y="226"/>
                    <a:pt x="376" y="226"/>
                  </a:cubicBezTo>
                  <a:cubicBezTo>
                    <a:pt x="301" y="226"/>
                    <a:pt x="251" y="276"/>
                    <a:pt x="251" y="351"/>
                  </a:cubicBezTo>
                  <a:cubicBezTo>
                    <a:pt x="251" y="402"/>
                    <a:pt x="301" y="477"/>
                    <a:pt x="376" y="477"/>
                  </a:cubicBezTo>
                  <a:cubicBezTo>
                    <a:pt x="301" y="477"/>
                    <a:pt x="251" y="527"/>
                    <a:pt x="251" y="577"/>
                  </a:cubicBezTo>
                  <a:cubicBezTo>
                    <a:pt x="251" y="652"/>
                    <a:pt x="301" y="702"/>
                    <a:pt x="376" y="702"/>
                  </a:cubicBezTo>
                  <a:cubicBezTo>
                    <a:pt x="301" y="702"/>
                    <a:pt x="251" y="752"/>
                    <a:pt x="251" y="828"/>
                  </a:cubicBezTo>
                  <a:cubicBezTo>
                    <a:pt x="251" y="878"/>
                    <a:pt x="301" y="928"/>
                    <a:pt x="376" y="928"/>
                  </a:cubicBezTo>
                  <a:lnTo>
                    <a:pt x="552" y="928"/>
                  </a:lnTo>
                  <a:cubicBezTo>
                    <a:pt x="251" y="928"/>
                    <a:pt x="0" y="1178"/>
                    <a:pt x="0" y="1479"/>
                  </a:cubicBezTo>
                  <a:lnTo>
                    <a:pt x="0" y="2031"/>
                  </a:lnTo>
                  <a:lnTo>
                    <a:pt x="1880" y="2031"/>
                  </a:lnTo>
                  <a:lnTo>
                    <a:pt x="1880" y="1479"/>
                  </a:lnTo>
                  <a:cubicBezTo>
                    <a:pt x="1880" y="1178"/>
                    <a:pt x="1654" y="928"/>
                    <a:pt x="1329" y="928"/>
                  </a:cubicBezTo>
                  <a:lnTo>
                    <a:pt x="1504" y="928"/>
                  </a:lnTo>
                  <a:cubicBezTo>
                    <a:pt x="1579" y="928"/>
                    <a:pt x="1629" y="878"/>
                    <a:pt x="1629" y="828"/>
                  </a:cubicBezTo>
                  <a:cubicBezTo>
                    <a:pt x="1629" y="752"/>
                    <a:pt x="1579" y="702"/>
                    <a:pt x="1504" y="702"/>
                  </a:cubicBezTo>
                  <a:cubicBezTo>
                    <a:pt x="1579" y="702"/>
                    <a:pt x="1629" y="652"/>
                    <a:pt x="1629" y="577"/>
                  </a:cubicBezTo>
                  <a:cubicBezTo>
                    <a:pt x="1629" y="527"/>
                    <a:pt x="1579" y="477"/>
                    <a:pt x="1504" y="477"/>
                  </a:cubicBezTo>
                  <a:cubicBezTo>
                    <a:pt x="1579" y="477"/>
                    <a:pt x="1629" y="402"/>
                    <a:pt x="1629" y="351"/>
                  </a:cubicBezTo>
                  <a:cubicBezTo>
                    <a:pt x="1629" y="276"/>
                    <a:pt x="1579" y="226"/>
                    <a:pt x="1504" y="226"/>
                  </a:cubicBezTo>
                  <a:cubicBezTo>
                    <a:pt x="1579" y="226"/>
                    <a:pt x="1629" y="176"/>
                    <a:pt x="1629" y="101"/>
                  </a:cubicBezTo>
                  <a:cubicBezTo>
                    <a:pt x="1629" y="51"/>
                    <a:pt x="1579" y="1"/>
                    <a:pt x="150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4"/>
            <p:cNvSpPr/>
            <p:nvPr/>
          </p:nvSpPr>
          <p:spPr>
            <a:xfrm>
              <a:off x="6425747" y="4129281"/>
              <a:ext cx="26965" cy="62094"/>
            </a:xfrm>
            <a:custGeom>
              <a:rect b="b" l="l" r="r" t="t"/>
              <a:pathLst>
                <a:path extrusionOk="0" h="753" w="327">
                  <a:moveTo>
                    <a:pt x="327" y="0"/>
                  </a:moveTo>
                  <a:cubicBezTo>
                    <a:pt x="151" y="0"/>
                    <a:pt x="1" y="151"/>
                    <a:pt x="1" y="326"/>
                  </a:cubicBezTo>
                  <a:lnTo>
                    <a:pt x="1" y="752"/>
                  </a:lnTo>
                  <a:lnTo>
                    <a:pt x="327" y="752"/>
                  </a:lnTo>
                  <a:lnTo>
                    <a:pt x="327"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4"/>
            <p:cNvSpPr/>
            <p:nvPr/>
          </p:nvSpPr>
          <p:spPr>
            <a:xfrm>
              <a:off x="6438198" y="4038326"/>
              <a:ext cx="93100" cy="10390"/>
            </a:xfrm>
            <a:custGeom>
              <a:rect b="b" l="l" r="r" t="t"/>
              <a:pathLst>
                <a:path extrusionOk="0" h="126" w="1129">
                  <a:moveTo>
                    <a:pt x="50" y="1"/>
                  </a:moveTo>
                  <a:cubicBezTo>
                    <a:pt x="25" y="1"/>
                    <a:pt x="0" y="26"/>
                    <a:pt x="0" y="76"/>
                  </a:cubicBezTo>
                  <a:cubicBezTo>
                    <a:pt x="0" y="101"/>
                    <a:pt x="25" y="126"/>
                    <a:pt x="50" y="126"/>
                  </a:cubicBezTo>
                  <a:lnTo>
                    <a:pt x="1078" y="126"/>
                  </a:lnTo>
                  <a:cubicBezTo>
                    <a:pt x="1103" y="126"/>
                    <a:pt x="1128" y="101"/>
                    <a:pt x="1128" y="76"/>
                  </a:cubicBezTo>
                  <a:cubicBezTo>
                    <a:pt x="1128" y="26"/>
                    <a:pt x="1103" y="1"/>
                    <a:pt x="107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4"/>
            <p:cNvSpPr/>
            <p:nvPr/>
          </p:nvSpPr>
          <p:spPr>
            <a:xfrm>
              <a:off x="6438198" y="4056962"/>
              <a:ext cx="93100" cy="10390"/>
            </a:xfrm>
            <a:custGeom>
              <a:rect b="b" l="l" r="r" t="t"/>
              <a:pathLst>
                <a:path extrusionOk="0" h="126" w="1129">
                  <a:moveTo>
                    <a:pt x="50" y="0"/>
                  </a:moveTo>
                  <a:cubicBezTo>
                    <a:pt x="25" y="0"/>
                    <a:pt x="0" y="25"/>
                    <a:pt x="0" y="50"/>
                  </a:cubicBezTo>
                  <a:cubicBezTo>
                    <a:pt x="0" y="100"/>
                    <a:pt x="25" y="125"/>
                    <a:pt x="50" y="125"/>
                  </a:cubicBezTo>
                  <a:lnTo>
                    <a:pt x="1078" y="125"/>
                  </a:lnTo>
                  <a:cubicBezTo>
                    <a:pt x="1103" y="125"/>
                    <a:pt x="1128" y="100"/>
                    <a:pt x="1128" y="50"/>
                  </a:cubicBezTo>
                  <a:cubicBezTo>
                    <a:pt x="1128" y="25"/>
                    <a:pt x="1103" y="0"/>
                    <a:pt x="10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4"/>
            <p:cNvSpPr/>
            <p:nvPr/>
          </p:nvSpPr>
          <p:spPr>
            <a:xfrm>
              <a:off x="6438198" y="4077577"/>
              <a:ext cx="93100" cy="10473"/>
            </a:xfrm>
            <a:custGeom>
              <a:rect b="b" l="l" r="r" t="t"/>
              <a:pathLst>
                <a:path extrusionOk="0" h="127" w="1129">
                  <a:moveTo>
                    <a:pt x="50" y="1"/>
                  </a:moveTo>
                  <a:cubicBezTo>
                    <a:pt x="25" y="1"/>
                    <a:pt x="0" y="26"/>
                    <a:pt x="0" y="76"/>
                  </a:cubicBezTo>
                  <a:cubicBezTo>
                    <a:pt x="0" y="101"/>
                    <a:pt x="25" y="126"/>
                    <a:pt x="50" y="126"/>
                  </a:cubicBezTo>
                  <a:lnTo>
                    <a:pt x="1078" y="126"/>
                  </a:lnTo>
                  <a:cubicBezTo>
                    <a:pt x="1103" y="126"/>
                    <a:pt x="1128" y="101"/>
                    <a:pt x="1128" y="76"/>
                  </a:cubicBezTo>
                  <a:cubicBezTo>
                    <a:pt x="1128" y="26"/>
                    <a:pt x="1103" y="1"/>
                    <a:pt x="107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4"/>
            <p:cNvSpPr/>
            <p:nvPr/>
          </p:nvSpPr>
          <p:spPr>
            <a:xfrm>
              <a:off x="6438198" y="4096214"/>
              <a:ext cx="93100" cy="10390"/>
            </a:xfrm>
            <a:custGeom>
              <a:rect b="b" l="l" r="r" t="t"/>
              <a:pathLst>
                <a:path extrusionOk="0" h="126" w="1129">
                  <a:moveTo>
                    <a:pt x="50" y="0"/>
                  </a:moveTo>
                  <a:cubicBezTo>
                    <a:pt x="25" y="0"/>
                    <a:pt x="0" y="25"/>
                    <a:pt x="0" y="75"/>
                  </a:cubicBezTo>
                  <a:cubicBezTo>
                    <a:pt x="0" y="101"/>
                    <a:pt x="25" y="126"/>
                    <a:pt x="50" y="126"/>
                  </a:cubicBezTo>
                  <a:lnTo>
                    <a:pt x="1078" y="126"/>
                  </a:lnTo>
                  <a:cubicBezTo>
                    <a:pt x="1103" y="126"/>
                    <a:pt x="1128" y="101"/>
                    <a:pt x="1128" y="75"/>
                  </a:cubicBezTo>
                  <a:cubicBezTo>
                    <a:pt x="1128" y="25"/>
                    <a:pt x="1103" y="0"/>
                    <a:pt x="10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4"/>
            <p:cNvSpPr/>
            <p:nvPr/>
          </p:nvSpPr>
          <p:spPr>
            <a:xfrm>
              <a:off x="6801936" y="2802392"/>
              <a:ext cx="86833" cy="93100"/>
            </a:xfrm>
            <a:custGeom>
              <a:rect b="b" l="l" r="r" t="t"/>
              <a:pathLst>
                <a:path extrusionOk="0" h="1129" w="1053">
                  <a:moveTo>
                    <a:pt x="0" y="1"/>
                  </a:moveTo>
                  <a:lnTo>
                    <a:pt x="0" y="302"/>
                  </a:lnTo>
                  <a:cubicBezTo>
                    <a:pt x="0" y="477"/>
                    <a:pt x="151" y="602"/>
                    <a:pt x="301" y="602"/>
                  </a:cubicBezTo>
                  <a:lnTo>
                    <a:pt x="201" y="602"/>
                  </a:lnTo>
                  <a:cubicBezTo>
                    <a:pt x="176" y="602"/>
                    <a:pt x="151" y="628"/>
                    <a:pt x="151" y="678"/>
                  </a:cubicBezTo>
                  <a:cubicBezTo>
                    <a:pt x="151" y="703"/>
                    <a:pt x="176" y="728"/>
                    <a:pt x="201" y="728"/>
                  </a:cubicBezTo>
                  <a:cubicBezTo>
                    <a:pt x="176" y="728"/>
                    <a:pt x="151" y="778"/>
                    <a:pt x="151" y="803"/>
                  </a:cubicBezTo>
                  <a:cubicBezTo>
                    <a:pt x="151" y="853"/>
                    <a:pt x="176" y="878"/>
                    <a:pt x="201" y="878"/>
                  </a:cubicBezTo>
                  <a:cubicBezTo>
                    <a:pt x="176" y="878"/>
                    <a:pt x="151" y="903"/>
                    <a:pt x="151" y="928"/>
                  </a:cubicBezTo>
                  <a:cubicBezTo>
                    <a:pt x="151" y="978"/>
                    <a:pt x="176" y="1003"/>
                    <a:pt x="201" y="1003"/>
                  </a:cubicBezTo>
                  <a:cubicBezTo>
                    <a:pt x="176" y="1003"/>
                    <a:pt x="151" y="1029"/>
                    <a:pt x="151" y="1079"/>
                  </a:cubicBezTo>
                  <a:cubicBezTo>
                    <a:pt x="151" y="1104"/>
                    <a:pt x="176" y="1129"/>
                    <a:pt x="201" y="1129"/>
                  </a:cubicBezTo>
                  <a:lnTo>
                    <a:pt x="852" y="1129"/>
                  </a:lnTo>
                  <a:cubicBezTo>
                    <a:pt x="878" y="1129"/>
                    <a:pt x="903" y="1104"/>
                    <a:pt x="903" y="1079"/>
                  </a:cubicBezTo>
                  <a:cubicBezTo>
                    <a:pt x="903" y="1029"/>
                    <a:pt x="878" y="1003"/>
                    <a:pt x="852" y="1003"/>
                  </a:cubicBezTo>
                  <a:cubicBezTo>
                    <a:pt x="878" y="1003"/>
                    <a:pt x="903" y="978"/>
                    <a:pt x="903" y="928"/>
                  </a:cubicBezTo>
                  <a:cubicBezTo>
                    <a:pt x="903" y="903"/>
                    <a:pt x="878" y="878"/>
                    <a:pt x="852" y="878"/>
                  </a:cubicBezTo>
                  <a:cubicBezTo>
                    <a:pt x="878" y="878"/>
                    <a:pt x="903" y="853"/>
                    <a:pt x="903" y="803"/>
                  </a:cubicBezTo>
                  <a:cubicBezTo>
                    <a:pt x="903" y="778"/>
                    <a:pt x="878" y="728"/>
                    <a:pt x="852" y="728"/>
                  </a:cubicBezTo>
                  <a:cubicBezTo>
                    <a:pt x="878" y="728"/>
                    <a:pt x="903" y="703"/>
                    <a:pt x="903" y="678"/>
                  </a:cubicBezTo>
                  <a:cubicBezTo>
                    <a:pt x="903" y="628"/>
                    <a:pt x="878" y="602"/>
                    <a:pt x="852" y="602"/>
                  </a:cubicBezTo>
                  <a:lnTo>
                    <a:pt x="752" y="602"/>
                  </a:lnTo>
                  <a:cubicBezTo>
                    <a:pt x="928" y="602"/>
                    <a:pt x="1053" y="477"/>
                    <a:pt x="1053" y="302"/>
                  </a:cubicBezTo>
                  <a:lnTo>
                    <a:pt x="10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4"/>
            <p:cNvSpPr/>
            <p:nvPr/>
          </p:nvSpPr>
          <p:spPr>
            <a:xfrm>
              <a:off x="6863947" y="2810721"/>
              <a:ext cx="14513" cy="35211"/>
            </a:xfrm>
            <a:custGeom>
              <a:rect b="b" l="l" r="r" t="t"/>
              <a:pathLst>
                <a:path extrusionOk="0" h="427" w="176">
                  <a:moveTo>
                    <a:pt x="0" y="0"/>
                  </a:moveTo>
                  <a:lnTo>
                    <a:pt x="0" y="426"/>
                  </a:lnTo>
                  <a:cubicBezTo>
                    <a:pt x="100" y="426"/>
                    <a:pt x="176" y="326"/>
                    <a:pt x="176" y="226"/>
                  </a:cubicBezTo>
                  <a:lnTo>
                    <a:pt x="17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4"/>
            <p:cNvSpPr/>
            <p:nvPr/>
          </p:nvSpPr>
          <p:spPr>
            <a:xfrm>
              <a:off x="6820490" y="2889224"/>
              <a:ext cx="51786" cy="6267"/>
            </a:xfrm>
            <a:custGeom>
              <a:rect b="b" l="l" r="r" t="t"/>
              <a:pathLst>
                <a:path extrusionOk="0" h="76" w="628">
                  <a:moveTo>
                    <a:pt x="26" y="1"/>
                  </a:moveTo>
                  <a:cubicBezTo>
                    <a:pt x="1" y="1"/>
                    <a:pt x="1" y="26"/>
                    <a:pt x="1" y="51"/>
                  </a:cubicBezTo>
                  <a:cubicBezTo>
                    <a:pt x="1" y="51"/>
                    <a:pt x="1" y="76"/>
                    <a:pt x="26" y="76"/>
                  </a:cubicBezTo>
                  <a:lnTo>
                    <a:pt x="602" y="76"/>
                  </a:lnTo>
                  <a:cubicBezTo>
                    <a:pt x="602" y="76"/>
                    <a:pt x="627" y="51"/>
                    <a:pt x="627" y="51"/>
                  </a:cubicBezTo>
                  <a:cubicBezTo>
                    <a:pt x="627" y="26"/>
                    <a:pt x="602" y="1"/>
                    <a:pt x="602"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4"/>
            <p:cNvSpPr/>
            <p:nvPr/>
          </p:nvSpPr>
          <p:spPr>
            <a:xfrm>
              <a:off x="6820490" y="2878916"/>
              <a:ext cx="51786" cy="6267"/>
            </a:xfrm>
            <a:custGeom>
              <a:rect b="b" l="l" r="r" t="t"/>
              <a:pathLst>
                <a:path extrusionOk="0" h="76" w="628">
                  <a:moveTo>
                    <a:pt x="26" y="0"/>
                  </a:moveTo>
                  <a:cubicBezTo>
                    <a:pt x="1" y="0"/>
                    <a:pt x="1" y="25"/>
                    <a:pt x="1" y="50"/>
                  </a:cubicBezTo>
                  <a:cubicBezTo>
                    <a:pt x="1" y="50"/>
                    <a:pt x="1" y="75"/>
                    <a:pt x="26" y="75"/>
                  </a:cubicBezTo>
                  <a:lnTo>
                    <a:pt x="602" y="75"/>
                  </a:lnTo>
                  <a:cubicBezTo>
                    <a:pt x="602" y="75"/>
                    <a:pt x="627" y="50"/>
                    <a:pt x="627" y="50"/>
                  </a:cubicBezTo>
                  <a:cubicBezTo>
                    <a:pt x="627" y="25"/>
                    <a:pt x="602" y="0"/>
                    <a:pt x="60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4"/>
            <p:cNvSpPr/>
            <p:nvPr/>
          </p:nvSpPr>
          <p:spPr>
            <a:xfrm>
              <a:off x="6820490" y="2868526"/>
              <a:ext cx="51786" cy="4288"/>
            </a:xfrm>
            <a:custGeom>
              <a:rect b="b" l="l" r="r" t="t"/>
              <a:pathLst>
                <a:path extrusionOk="0" h="52" w="628">
                  <a:moveTo>
                    <a:pt x="26" y="1"/>
                  </a:moveTo>
                  <a:cubicBezTo>
                    <a:pt x="1" y="1"/>
                    <a:pt x="1" y="1"/>
                    <a:pt x="1" y="26"/>
                  </a:cubicBezTo>
                  <a:cubicBezTo>
                    <a:pt x="1" y="51"/>
                    <a:pt x="1" y="51"/>
                    <a:pt x="26" y="51"/>
                  </a:cubicBezTo>
                  <a:lnTo>
                    <a:pt x="602" y="51"/>
                  </a:lnTo>
                  <a:cubicBezTo>
                    <a:pt x="602" y="51"/>
                    <a:pt x="627" y="51"/>
                    <a:pt x="627" y="26"/>
                  </a:cubicBezTo>
                  <a:cubicBezTo>
                    <a:pt x="627" y="1"/>
                    <a:pt x="602" y="1"/>
                    <a:pt x="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4"/>
            <p:cNvSpPr/>
            <p:nvPr/>
          </p:nvSpPr>
          <p:spPr>
            <a:xfrm>
              <a:off x="6820490" y="2858219"/>
              <a:ext cx="51786" cy="4206"/>
            </a:xfrm>
            <a:custGeom>
              <a:rect b="b" l="l" r="r" t="t"/>
              <a:pathLst>
                <a:path extrusionOk="0" h="51" w="628">
                  <a:moveTo>
                    <a:pt x="26" y="1"/>
                  </a:moveTo>
                  <a:cubicBezTo>
                    <a:pt x="1" y="1"/>
                    <a:pt x="1" y="1"/>
                    <a:pt x="1" y="26"/>
                  </a:cubicBezTo>
                  <a:cubicBezTo>
                    <a:pt x="1" y="51"/>
                    <a:pt x="1" y="51"/>
                    <a:pt x="26" y="51"/>
                  </a:cubicBezTo>
                  <a:lnTo>
                    <a:pt x="602" y="51"/>
                  </a:lnTo>
                  <a:cubicBezTo>
                    <a:pt x="602" y="51"/>
                    <a:pt x="627" y="51"/>
                    <a:pt x="627" y="26"/>
                  </a:cubicBezTo>
                  <a:cubicBezTo>
                    <a:pt x="627" y="1"/>
                    <a:pt x="602" y="1"/>
                    <a:pt x="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4"/>
            <p:cNvSpPr/>
            <p:nvPr/>
          </p:nvSpPr>
          <p:spPr>
            <a:xfrm>
              <a:off x="7667865" y="2746648"/>
              <a:ext cx="1349664" cy="1419922"/>
            </a:xfrm>
            <a:custGeom>
              <a:rect b="b" l="l" r="r" t="t"/>
              <a:pathLst>
                <a:path extrusionOk="0" h="17219" w="16367">
                  <a:moveTo>
                    <a:pt x="226" y="0"/>
                  </a:moveTo>
                  <a:cubicBezTo>
                    <a:pt x="101" y="0"/>
                    <a:pt x="1" y="101"/>
                    <a:pt x="1" y="251"/>
                  </a:cubicBezTo>
                  <a:cubicBezTo>
                    <a:pt x="26" y="752"/>
                    <a:pt x="76" y="1253"/>
                    <a:pt x="126" y="1730"/>
                  </a:cubicBezTo>
                  <a:cubicBezTo>
                    <a:pt x="201" y="2456"/>
                    <a:pt x="301" y="3133"/>
                    <a:pt x="251" y="3885"/>
                  </a:cubicBezTo>
                  <a:lnTo>
                    <a:pt x="251" y="4010"/>
                  </a:lnTo>
                  <a:cubicBezTo>
                    <a:pt x="176" y="5213"/>
                    <a:pt x="126" y="6441"/>
                    <a:pt x="702" y="7544"/>
                  </a:cubicBezTo>
                  <a:cubicBezTo>
                    <a:pt x="1329" y="8722"/>
                    <a:pt x="2682" y="9549"/>
                    <a:pt x="4311" y="9750"/>
                  </a:cubicBezTo>
                  <a:cubicBezTo>
                    <a:pt x="4583" y="9784"/>
                    <a:pt x="4851" y="9798"/>
                    <a:pt x="5118" y="9798"/>
                  </a:cubicBezTo>
                  <a:cubicBezTo>
                    <a:pt x="6033" y="9798"/>
                    <a:pt x="6922" y="9624"/>
                    <a:pt x="7795" y="9449"/>
                  </a:cubicBezTo>
                  <a:cubicBezTo>
                    <a:pt x="8659" y="9276"/>
                    <a:pt x="9503" y="9103"/>
                    <a:pt x="10347" y="9103"/>
                  </a:cubicBezTo>
                  <a:cubicBezTo>
                    <a:pt x="10849" y="9103"/>
                    <a:pt x="11350" y="9165"/>
                    <a:pt x="11855" y="9324"/>
                  </a:cubicBezTo>
                  <a:cubicBezTo>
                    <a:pt x="13209" y="9750"/>
                    <a:pt x="14412" y="10878"/>
                    <a:pt x="15088" y="12381"/>
                  </a:cubicBezTo>
                  <a:cubicBezTo>
                    <a:pt x="15640" y="13634"/>
                    <a:pt x="15890" y="15138"/>
                    <a:pt x="15790" y="16968"/>
                  </a:cubicBezTo>
                  <a:cubicBezTo>
                    <a:pt x="15790" y="17093"/>
                    <a:pt x="15890" y="17193"/>
                    <a:pt x="16016" y="17218"/>
                  </a:cubicBezTo>
                  <a:lnTo>
                    <a:pt x="16041" y="17218"/>
                  </a:lnTo>
                  <a:cubicBezTo>
                    <a:pt x="16166" y="17218"/>
                    <a:pt x="16266" y="17118"/>
                    <a:pt x="16266" y="16968"/>
                  </a:cubicBezTo>
                  <a:cubicBezTo>
                    <a:pt x="16367" y="15088"/>
                    <a:pt x="16116" y="13509"/>
                    <a:pt x="15515" y="12181"/>
                  </a:cubicBezTo>
                  <a:cubicBezTo>
                    <a:pt x="14788" y="10552"/>
                    <a:pt x="13484" y="9324"/>
                    <a:pt x="12006" y="8873"/>
                  </a:cubicBezTo>
                  <a:cubicBezTo>
                    <a:pt x="11438" y="8699"/>
                    <a:pt x="10873" y="8633"/>
                    <a:pt x="10316" y="8633"/>
                  </a:cubicBezTo>
                  <a:cubicBezTo>
                    <a:pt x="9421" y="8633"/>
                    <a:pt x="8544" y="8803"/>
                    <a:pt x="7695" y="8973"/>
                  </a:cubicBezTo>
                  <a:cubicBezTo>
                    <a:pt x="6860" y="9147"/>
                    <a:pt x="5995" y="9322"/>
                    <a:pt x="5124" y="9322"/>
                  </a:cubicBezTo>
                  <a:cubicBezTo>
                    <a:pt x="4870" y="9322"/>
                    <a:pt x="4616" y="9307"/>
                    <a:pt x="4362" y="9274"/>
                  </a:cubicBezTo>
                  <a:cubicBezTo>
                    <a:pt x="2908" y="9098"/>
                    <a:pt x="1680" y="8346"/>
                    <a:pt x="1128" y="7319"/>
                  </a:cubicBezTo>
                  <a:cubicBezTo>
                    <a:pt x="602" y="6341"/>
                    <a:pt x="652" y="5163"/>
                    <a:pt x="727" y="4035"/>
                  </a:cubicBezTo>
                  <a:lnTo>
                    <a:pt x="727" y="3910"/>
                  </a:lnTo>
                  <a:cubicBezTo>
                    <a:pt x="778" y="3133"/>
                    <a:pt x="677" y="2381"/>
                    <a:pt x="602" y="1679"/>
                  </a:cubicBezTo>
                  <a:cubicBezTo>
                    <a:pt x="552" y="1203"/>
                    <a:pt x="502" y="727"/>
                    <a:pt x="477" y="226"/>
                  </a:cubicBezTo>
                  <a:cubicBezTo>
                    <a:pt x="477" y="101"/>
                    <a:pt x="352" y="0"/>
                    <a:pt x="22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4"/>
            <p:cNvSpPr/>
            <p:nvPr/>
          </p:nvSpPr>
          <p:spPr>
            <a:xfrm>
              <a:off x="7655496" y="2802392"/>
              <a:ext cx="84771" cy="93100"/>
            </a:xfrm>
            <a:custGeom>
              <a:rect b="b" l="l" r="r" t="t"/>
              <a:pathLst>
                <a:path extrusionOk="0" h="1129" w="1028">
                  <a:moveTo>
                    <a:pt x="0" y="1"/>
                  </a:moveTo>
                  <a:lnTo>
                    <a:pt x="0" y="302"/>
                  </a:lnTo>
                  <a:cubicBezTo>
                    <a:pt x="0" y="477"/>
                    <a:pt x="126" y="602"/>
                    <a:pt x="301" y="602"/>
                  </a:cubicBezTo>
                  <a:lnTo>
                    <a:pt x="201" y="602"/>
                  </a:lnTo>
                  <a:cubicBezTo>
                    <a:pt x="151" y="602"/>
                    <a:pt x="126" y="628"/>
                    <a:pt x="126" y="678"/>
                  </a:cubicBezTo>
                  <a:cubicBezTo>
                    <a:pt x="126" y="703"/>
                    <a:pt x="151" y="728"/>
                    <a:pt x="201" y="728"/>
                  </a:cubicBezTo>
                  <a:cubicBezTo>
                    <a:pt x="151" y="728"/>
                    <a:pt x="126" y="778"/>
                    <a:pt x="126" y="803"/>
                  </a:cubicBezTo>
                  <a:cubicBezTo>
                    <a:pt x="126" y="853"/>
                    <a:pt x="151" y="878"/>
                    <a:pt x="201" y="878"/>
                  </a:cubicBezTo>
                  <a:cubicBezTo>
                    <a:pt x="151" y="878"/>
                    <a:pt x="126" y="903"/>
                    <a:pt x="126" y="928"/>
                  </a:cubicBezTo>
                  <a:cubicBezTo>
                    <a:pt x="126" y="978"/>
                    <a:pt x="151" y="1003"/>
                    <a:pt x="201" y="1003"/>
                  </a:cubicBezTo>
                  <a:cubicBezTo>
                    <a:pt x="151" y="1003"/>
                    <a:pt x="126" y="1029"/>
                    <a:pt x="126" y="1079"/>
                  </a:cubicBezTo>
                  <a:cubicBezTo>
                    <a:pt x="126" y="1104"/>
                    <a:pt x="151" y="1129"/>
                    <a:pt x="201" y="1129"/>
                  </a:cubicBezTo>
                  <a:lnTo>
                    <a:pt x="827" y="1129"/>
                  </a:lnTo>
                  <a:cubicBezTo>
                    <a:pt x="852" y="1129"/>
                    <a:pt x="903" y="1104"/>
                    <a:pt x="903" y="1079"/>
                  </a:cubicBezTo>
                  <a:cubicBezTo>
                    <a:pt x="903" y="1029"/>
                    <a:pt x="852" y="1003"/>
                    <a:pt x="827" y="1003"/>
                  </a:cubicBezTo>
                  <a:cubicBezTo>
                    <a:pt x="852" y="1003"/>
                    <a:pt x="903" y="978"/>
                    <a:pt x="903" y="928"/>
                  </a:cubicBezTo>
                  <a:cubicBezTo>
                    <a:pt x="903" y="903"/>
                    <a:pt x="852" y="878"/>
                    <a:pt x="827" y="878"/>
                  </a:cubicBezTo>
                  <a:cubicBezTo>
                    <a:pt x="852" y="878"/>
                    <a:pt x="903" y="853"/>
                    <a:pt x="903" y="803"/>
                  </a:cubicBezTo>
                  <a:cubicBezTo>
                    <a:pt x="903" y="778"/>
                    <a:pt x="852" y="728"/>
                    <a:pt x="827" y="728"/>
                  </a:cubicBezTo>
                  <a:cubicBezTo>
                    <a:pt x="852" y="728"/>
                    <a:pt x="903" y="703"/>
                    <a:pt x="903" y="678"/>
                  </a:cubicBezTo>
                  <a:cubicBezTo>
                    <a:pt x="903" y="628"/>
                    <a:pt x="852" y="602"/>
                    <a:pt x="827" y="602"/>
                  </a:cubicBezTo>
                  <a:lnTo>
                    <a:pt x="727" y="602"/>
                  </a:lnTo>
                  <a:cubicBezTo>
                    <a:pt x="903" y="602"/>
                    <a:pt x="1028" y="477"/>
                    <a:pt x="1028" y="302"/>
                  </a:cubicBezTo>
                  <a:lnTo>
                    <a:pt x="1028"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4"/>
            <p:cNvSpPr/>
            <p:nvPr/>
          </p:nvSpPr>
          <p:spPr>
            <a:xfrm>
              <a:off x="7715445" y="2810721"/>
              <a:ext cx="14513" cy="35211"/>
            </a:xfrm>
            <a:custGeom>
              <a:rect b="b" l="l" r="r" t="t"/>
              <a:pathLst>
                <a:path extrusionOk="0" h="427" w="176">
                  <a:moveTo>
                    <a:pt x="0" y="0"/>
                  </a:moveTo>
                  <a:lnTo>
                    <a:pt x="0" y="426"/>
                  </a:lnTo>
                  <a:cubicBezTo>
                    <a:pt x="100" y="426"/>
                    <a:pt x="176" y="326"/>
                    <a:pt x="176" y="226"/>
                  </a:cubicBezTo>
                  <a:lnTo>
                    <a:pt x="17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4"/>
            <p:cNvSpPr/>
            <p:nvPr/>
          </p:nvSpPr>
          <p:spPr>
            <a:xfrm>
              <a:off x="7671988" y="2889224"/>
              <a:ext cx="51786" cy="6267"/>
            </a:xfrm>
            <a:custGeom>
              <a:rect b="b" l="l" r="r" t="t"/>
              <a:pathLst>
                <a:path extrusionOk="0" h="76" w="628">
                  <a:moveTo>
                    <a:pt x="26" y="1"/>
                  </a:moveTo>
                  <a:cubicBezTo>
                    <a:pt x="26" y="1"/>
                    <a:pt x="1" y="26"/>
                    <a:pt x="1" y="51"/>
                  </a:cubicBezTo>
                  <a:cubicBezTo>
                    <a:pt x="1" y="51"/>
                    <a:pt x="26" y="76"/>
                    <a:pt x="26" y="76"/>
                  </a:cubicBezTo>
                  <a:lnTo>
                    <a:pt x="602" y="76"/>
                  </a:lnTo>
                  <a:cubicBezTo>
                    <a:pt x="627" y="76"/>
                    <a:pt x="627" y="51"/>
                    <a:pt x="627" y="51"/>
                  </a:cubicBezTo>
                  <a:cubicBezTo>
                    <a:pt x="627" y="26"/>
                    <a:pt x="627" y="1"/>
                    <a:pt x="602"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4"/>
            <p:cNvSpPr/>
            <p:nvPr/>
          </p:nvSpPr>
          <p:spPr>
            <a:xfrm>
              <a:off x="7671988" y="2878916"/>
              <a:ext cx="51786" cy="6267"/>
            </a:xfrm>
            <a:custGeom>
              <a:rect b="b" l="l" r="r" t="t"/>
              <a:pathLst>
                <a:path extrusionOk="0" h="76" w="628">
                  <a:moveTo>
                    <a:pt x="26" y="0"/>
                  </a:moveTo>
                  <a:cubicBezTo>
                    <a:pt x="26" y="0"/>
                    <a:pt x="1" y="25"/>
                    <a:pt x="1" y="50"/>
                  </a:cubicBezTo>
                  <a:cubicBezTo>
                    <a:pt x="1" y="50"/>
                    <a:pt x="26" y="75"/>
                    <a:pt x="26" y="75"/>
                  </a:cubicBezTo>
                  <a:lnTo>
                    <a:pt x="602" y="75"/>
                  </a:lnTo>
                  <a:cubicBezTo>
                    <a:pt x="627" y="75"/>
                    <a:pt x="627" y="50"/>
                    <a:pt x="627" y="50"/>
                  </a:cubicBezTo>
                  <a:cubicBezTo>
                    <a:pt x="627" y="25"/>
                    <a:pt x="627" y="0"/>
                    <a:pt x="60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4"/>
            <p:cNvSpPr/>
            <p:nvPr/>
          </p:nvSpPr>
          <p:spPr>
            <a:xfrm>
              <a:off x="7671988" y="2868526"/>
              <a:ext cx="51786" cy="4288"/>
            </a:xfrm>
            <a:custGeom>
              <a:rect b="b" l="l" r="r" t="t"/>
              <a:pathLst>
                <a:path extrusionOk="0" h="52" w="628">
                  <a:moveTo>
                    <a:pt x="26" y="1"/>
                  </a:moveTo>
                  <a:cubicBezTo>
                    <a:pt x="26" y="1"/>
                    <a:pt x="1" y="1"/>
                    <a:pt x="1" y="26"/>
                  </a:cubicBezTo>
                  <a:cubicBezTo>
                    <a:pt x="1" y="51"/>
                    <a:pt x="26" y="51"/>
                    <a:pt x="26" y="51"/>
                  </a:cubicBezTo>
                  <a:lnTo>
                    <a:pt x="602" y="51"/>
                  </a:lnTo>
                  <a:cubicBezTo>
                    <a:pt x="627" y="51"/>
                    <a:pt x="627" y="51"/>
                    <a:pt x="627" y="26"/>
                  </a:cubicBezTo>
                  <a:cubicBezTo>
                    <a:pt x="627" y="1"/>
                    <a:pt x="627" y="1"/>
                    <a:pt x="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4"/>
            <p:cNvSpPr/>
            <p:nvPr/>
          </p:nvSpPr>
          <p:spPr>
            <a:xfrm>
              <a:off x="7671988" y="2858219"/>
              <a:ext cx="51786" cy="4206"/>
            </a:xfrm>
            <a:custGeom>
              <a:rect b="b" l="l" r="r" t="t"/>
              <a:pathLst>
                <a:path extrusionOk="0" h="51" w="628">
                  <a:moveTo>
                    <a:pt x="26" y="1"/>
                  </a:moveTo>
                  <a:cubicBezTo>
                    <a:pt x="26" y="1"/>
                    <a:pt x="1" y="1"/>
                    <a:pt x="1" y="26"/>
                  </a:cubicBezTo>
                  <a:cubicBezTo>
                    <a:pt x="1" y="51"/>
                    <a:pt x="26" y="51"/>
                    <a:pt x="26" y="51"/>
                  </a:cubicBezTo>
                  <a:lnTo>
                    <a:pt x="602" y="51"/>
                  </a:lnTo>
                  <a:cubicBezTo>
                    <a:pt x="627" y="51"/>
                    <a:pt x="627" y="51"/>
                    <a:pt x="627" y="26"/>
                  </a:cubicBezTo>
                  <a:cubicBezTo>
                    <a:pt x="627" y="1"/>
                    <a:pt x="627" y="1"/>
                    <a:pt x="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4"/>
            <p:cNvSpPr/>
            <p:nvPr/>
          </p:nvSpPr>
          <p:spPr>
            <a:xfrm>
              <a:off x="5293220" y="2746648"/>
              <a:ext cx="2029650" cy="1382731"/>
            </a:xfrm>
            <a:custGeom>
              <a:rect b="b" l="l" r="r" t="t"/>
              <a:pathLst>
                <a:path extrusionOk="0" h="16768" w="24613">
                  <a:moveTo>
                    <a:pt x="23810" y="0"/>
                  </a:moveTo>
                  <a:cubicBezTo>
                    <a:pt x="23685" y="0"/>
                    <a:pt x="23585" y="101"/>
                    <a:pt x="23585" y="251"/>
                  </a:cubicBezTo>
                  <a:cubicBezTo>
                    <a:pt x="23635" y="1153"/>
                    <a:pt x="23710" y="2080"/>
                    <a:pt x="23810" y="2983"/>
                  </a:cubicBezTo>
                  <a:cubicBezTo>
                    <a:pt x="23961" y="4411"/>
                    <a:pt x="24111" y="5890"/>
                    <a:pt x="24036" y="7294"/>
                  </a:cubicBezTo>
                  <a:cubicBezTo>
                    <a:pt x="23961" y="8497"/>
                    <a:pt x="23534" y="9524"/>
                    <a:pt x="22858" y="10201"/>
                  </a:cubicBezTo>
                  <a:cubicBezTo>
                    <a:pt x="22051" y="11008"/>
                    <a:pt x="20794" y="11419"/>
                    <a:pt x="19133" y="11419"/>
                  </a:cubicBezTo>
                  <a:cubicBezTo>
                    <a:pt x="18834" y="11419"/>
                    <a:pt x="18521" y="11406"/>
                    <a:pt x="18196" y="11379"/>
                  </a:cubicBezTo>
                  <a:cubicBezTo>
                    <a:pt x="17820" y="11354"/>
                    <a:pt x="17419" y="11304"/>
                    <a:pt x="17018" y="11253"/>
                  </a:cubicBezTo>
                  <a:cubicBezTo>
                    <a:pt x="16272" y="11169"/>
                    <a:pt x="15509" y="11084"/>
                    <a:pt x="14745" y="11084"/>
                  </a:cubicBezTo>
                  <a:cubicBezTo>
                    <a:pt x="14148" y="11084"/>
                    <a:pt x="13551" y="11136"/>
                    <a:pt x="12958" y="11279"/>
                  </a:cubicBezTo>
                  <a:cubicBezTo>
                    <a:pt x="11755" y="11579"/>
                    <a:pt x="10652" y="12281"/>
                    <a:pt x="9850" y="13233"/>
                  </a:cubicBezTo>
                  <a:cubicBezTo>
                    <a:pt x="9675" y="13459"/>
                    <a:pt x="9499" y="13710"/>
                    <a:pt x="9324" y="13935"/>
                  </a:cubicBezTo>
                  <a:cubicBezTo>
                    <a:pt x="8873" y="14587"/>
                    <a:pt x="8447" y="15188"/>
                    <a:pt x="7770" y="15464"/>
                  </a:cubicBezTo>
                  <a:cubicBezTo>
                    <a:pt x="7522" y="15563"/>
                    <a:pt x="7260" y="15604"/>
                    <a:pt x="6993" y="15604"/>
                  </a:cubicBezTo>
                  <a:cubicBezTo>
                    <a:pt x="6316" y="15604"/>
                    <a:pt x="5606" y="15340"/>
                    <a:pt x="5013" y="15088"/>
                  </a:cubicBezTo>
                  <a:cubicBezTo>
                    <a:pt x="4938" y="15038"/>
                    <a:pt x="4838" y="14988"/>
                    <a:pt x="4762" y="14963"/>
                  </a:cubicBezTo>
                  <a:cubicBezTo>
                    <a:pt x="3973" y="14602"/>
                    <a:pt x="3164" y="14221"/>
                    <a:pt x="2298" y="14221"/>
                  </a:cubicBezTo>
                  <a:cubicBezTo>
                    <a:pt x="2201" y="14221"/>
                    <a:pt x="2104" y="14226"/>
                    <a:pt x="2006" y="14236"/>
                  </a:cubicBezTo>
                  <a:cubicBezTo>
                    <a:pt x="1329" y="14286"/>
                    <a:pt x="677" y="14712"/>
                    <a:pt x="326" y="15289"/>
                  </a:cubicBezTo>
                  <a:cubicBezTo>
                    <a:pt x="51" y="15715"/>
                    <a:pt x="1" y="16191"/>
                    <a:pt x="151" y="16617"/>
                  </a:cubicBezTo>
                  <a:cubicBezTo>
                    <a:pt x="201" y="16717"/>
                    <a:pt x="276" y="16767"/>
                    <a:pt x="376" y="16767"/>
                  </a:cubicBezTo>
                  <a:lnTo>
                    <a:pt x="477" y="16767"/>
                  </a:lnTo>
                  <a:cubicBezTo>
                    <a:pt x="602" y="16717"/>
                    <a:pt x="652" y="16567"/>
                    <a:pt x="602" y="16441"/>
                  </a:cubicBezTo>
                  <a:cubicBezTo>
                    <a:pt x="477" y="16091"/>
                    <a:pt x="602" y="15740"/>
                    <a:pt x="727" y="15539"/>
                  </a:cubicBezTo>
                  <a:cubicBezTo>
                    <a:pt x="1003" y="15088"/>
                    <a:pt x="1529" y="14762"/>
                    <a:pt x="2056" y="14712"/>
                  </a:cubicBezTo>
                  <a:cubicBezTo>
                    <a:pt x="2128" y="14706"/>
                    <a:pt x="2200" y="14702"/>
                    <a:pt x="2272" y="14702"/>
                  </a:cubicBezTo>
                  <a:cubicBezTo>
                    <a:pt x="3031" y="14702"/>
                    <a:pt x="3807" y="15046"/>
                    <a:pt x="4562" y="15389"/>
                  </a:cubicBezTo>
                  <a:cubicBezTo>
                    <a:pt x="4637" y="15439"/>
                    <a:pt x="4737" y="15489"/>
                    <a:pt x="4813" y="15514"/>
                  </a:cubicBezTo>
                  <a:cubicBezTo>
                    <a:pt x="5467" y="15797"/>
                    <a:pt x="6233" y="16092"/>
                    <a:pt x="7006" y="16092"/>
                  </a:cubicBezTo>
                  <a:cubicBezTo>
                    <a:pt x="7329" y="16092"/>
                    <a:pt x="7653" y="16041"/>
                    <a:pt x="7970" y="15915"/>
                  </a:cubicBezTo>
                  <a:cubicBezTo>
                    <a:pt x="8747" y="15589"/>
                    <a:pt x="9249" y="14888"/>
                    <a:pt x="9725" y="14211"/>
                  </a:cubicBezTo>
                  <a:cubicBezTo>
                    <a:pt x="9875" y="13985"/>
                    <a:pt x="10051" y="13760"/>
                    <a:pt x="10226" y="13534"/>
                  </a:cubicBezTo>
                  <a:cubicBezTo>
                    <a:pt x="10953" y="12657"/>
                    <a:pt x="11955" y="12030"/>
                    <a:pt x="13083" y="11755"/>
                  </a:cubicBezTo>
                  <a:cubicBezTo>
                    <a:pt x="13632" y="11612"/>
                    <a:pt x="14196" y="11561"/>
                    <a:pt x="14765" y="11561"/>
                  </a:cubicBezTo>
                  <a:cubicBezTo>
                    <a:pt x="15495" y="11561"/>
                    <a:pt x="16236" y="11645"/>
                    <a:pt x="16968" y="11730"/>
                  </a:cubicBezTo>
                  <a:cubicBezTo>
                    <a:pt x="17369" y="11780"/>
                    <a:pt x="17770" y="11830"/>
                    <a:pt x="18146" y="11855"/>
                  </a:cubicBezTo>
                  <a:cubicBezTo>
                    <a:pt x="18503" y="11886"/>
                    <a:pt x="18845" y="11901"/>
                    <a:pt x="19173" y="11901"/>
                  </a:cubicBezTo>
                  <a:cubicBezTo>
                    <a:pt x="20964" y="11901"/>
                    <a:pt x="22319" y="11441"/>
                    <a:pt x="23209" y="10552"/>
                  </a:cubicBezTo>
                  <a:cubicBezTo>
                    <a:pt x="23961" y="9775"/>
                    <a:pt x="24437" y="8647"/>
                    <a:pt x="24512" y="7319"/>
                  </a:cubicBezTo>
                  <a:cubicBezTo>
                    <a:pt x="24612" y="5865"/>
                    <a:pt x="24437" y="4386"/>
                    <a:pt x="24286" y="2933"/>
                  </a:cubicBezTo>
                  <a:cubicBezTo>
                    <a:pt x="24211" y="2055"/>
                    <a:pt x="24111" y="1128"/>
                    <a:pt x="24061" y="226"/>
                  </a:cubicBezTo>
                  <a:cubicBezTo>
                    <a:pt x="24061" y="101"/>
                    <a:pt x="23961" y="0"/>
                    <a:pt x="2381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4"/>
            <p:cNvSpPr/>
            <p:nvPr/>
          </p:nvSpPr>
          <p:spPr>
            <a:xfrm>
              <a:off x="7225624" y="2802392"/>
              <a:ext cx="86833" cy="93100"/>
            </a:xfrm>
            <a:custGeom>
              <a:rect b="b" l="l" r="r" t="t"/>
              <a:pathLst>
                <a:path extrusionOk="0" h="1129" w="1053">
                  <a:moveTo>
                    <a:pt x="0" y="1"/>
                  </a:moveTo>
                  <a:lnTo>
                    <a:pt x="0" y="302"/>
                  </a:lnTo>
                  <a:cubicBezTo>
                    <a:pt x="0" y="477"/>
                    <a:pt x="126" y="602"/>
                    <a:pt x="301" y="602"/>
                  </a:cubicBezTo>
                  <a:lnTo>
                    <a:pt x="201" y="602"/>
                  </a:lnTo>
                  <a:cubicBezTo>
                    <a:pt x="176" y="602"/>
                    <a:pt x="126" y="628"/>
                    <a:pt x="126" y="678"/>
                  </a:cubicBezTo>
                  <a:cubicBezTo>
                    <a:pt x="126" y="703"/>
                    <a:pt x="176" y="728"/>
                    <a:pt x="201" y="728"/>
                  </a:cubicBezTo>
                  <a:cubicBezTo>
                    <a:pt x="176" y="728"/>
                    <a:pt x="126" y="778"/>
                    <a:pt x="126" y="803"/>
                  </a:cubicBezTo>
                  <a:cubicBezTo>
                    <a:pt x="126" y="853"/>
                    <a:pt x="176" y="878"/>
                    <a:pt x="201" y="878"/>
                  </a:cubicBezTo>
                  <a:cubicBezTo>
                    <a:pt x="176" y="878"/>
                    <a:pt x="126" y="903"/>
                    <a:pt x="126" y="928"/>
                  </a:cubicBezTo>
                  <a:cubicBezTo>
                    <a:pt x="126" y="978"/>
                    <a:pt x="176" y="1003"/>
                    <a:pt x="201" y="1003"/>
                  </a:cubicBezTo>
                  <a:cubicBezTo>
                    <a:pt x="176" y="1003"/>
                    <a:pt x="126" y="1029"/>
                    <a:pt x="126" y="1079"/>
                  </a:cubicBezTo>
                  <a:cubicBezTo>
                    <a:pt x="126" y="1104"/>
                    <a:pt x="176" y="1129"/>
                    <a:pt x="201" y="1129"/>
                  </a:cubicBezTo>
                  <a:lnTo>
                    <a:pt x="827" y="1129"/>
                  </a:lnTo>
                  <a:cubicBezTo>
                    <a:pt x="877" y="1129"/>
                    <a:pt x="902" y="1104"/>
                    <a:pt x="902" y="1079"/>
                  </a:cubicBezTo>
                  <a:cubicBezTo>
                    <a:pt x="902" y="1029"/>
                    <a:pt x="877" y="1003"/>
                    <a:pt x="827" y="1003"/>
                  </a:cubicBezTo>
                  <a:cubicBezTo>
                    <a:pt x="877" y="1003"/>
                    <a:pt x="902" y="978"/>
                    <a:pt x="902" y="928"/>
                  </a:cubicBezTo>
                  <a:cubicBezTo>
                    <a:pt x="902" y="903"/>
                    <a:pt x="877" y="878"/>
                    <a:pt x="827" y="878"/>
                  </a:cubicBezTo>
                  <a:cubicBezTo>
                    <a:pt x="877" y="878"/>
                    <a:pt x="902" y="853"/>
                    <a:pt x="902" y="803"/>
                  </a:cubicBezTo>
                  <a:cubicBezTo>
                    <a:pt x="902" y="778"/>
                    <a:pt x="877" y="728"/>
                    <a:pt x="827" y="728"/>
                  </a:cubicBezTo>
                  <a:cubicBezTo>
                    <a:pt x="877" y="728"/>
                    <a:pt x="902" y="703"/>
                    <a:pt x="902" y="678"/>
                  </a:cubicBezTo>
                  <a:cubicBezTo>
                    <a:pt x="902" y="628"/>
                    <a:pt x="877" y="602"/>
                    <a:pt x="827" y="602"/>
                  </a:cubicBezTo>
                  <a:lnTo>
                    <a:pt x="727" y="602"/>
                  </a:lnTo>
                  <a:cubicBezTo>
                    <a:pt x="902" y="602"/>
                    <a:pt x="1053" y="477"/>
                    <a:pt x="1053" y="302"/>
                  </a:cubicBezTo>
                  <a:lnTo>
                    <a:pt x="10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4"/>
            <p:cNvSpPr/>
            <p:nvPr/>
          </p:nvSpPr>
          <p:spPr>
            <a:xfrm>
              <a:off x="7285573" y="2810721"/>
              <a:ext cx="16575" cy="35211"/>
            </a:xfrm>
            <a:custGeom>
              <a:rect b="b" l="l" r="r" t="t"/>
              <a:pathLst>
                <a:path extrusionOk="0" h="427" w="201">
                  <a:moveTo>
                    <a:pt x="0" y="0"/>
                  </a:moveTo>
                  <a:lnTo>
                    <a:pt x="0" y="426"/>
                  </a:lnTo>
                  <a:cubicBezTo>
                    <a:pt x="100" y="426"/>
                    <a:pt x="201" y="326"/>
                    <a:pt x="201" y="226"/>
                  </a:cubicBezTo>
                  <a:lnTo>
                    <a:pt x="20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4"/>
            <p:cNvSpPr/>
            <p:nvPr/>
          </p:nvSpPr>
          <p:spPr>
            <a:xfrm>
              <a:off x="7242116" y="2889224"/>
              <a:ext cx="51786" cy="6267"/>
            </a:xfrm>
            <a:custGeom>
              <a:rect b="b" l="l" r="r" t="t"/>
              <a:pathLst>
                <a:path extrusionOk="0" h="76" w="628">
                  <a:moveTo>
                    <a:pt x="26" y="1"/>
                  </a:moveTo>
                  <a:cubicBezTo>
                    <a:pt x="26" y="1"/>
                    <a:pt x="1" y="26"/>
                    <a:pt x="1" y="51"/>
                  </a:cubicBezTo>
                  <a:cubicBezTo>
                    <a:pt x="1" y="51"/>
                    <a:pt x="26" y="76"/>
                    <a:pt x="26" y="76"/>
                  </a:cubicBezTo>
                  <a:lnTo>
                    <a:pt x="602" y="76"/>
                  </a:lnTo>
                  <a:cubicBezTo>
                    <a:pt x="627" y="76"/>
                    <a:pt x="627" y="51"/>
                    <a:pt x="627" y="51"/>
                  </a:cubicBezTo>
                  <a:cubicBezTo>
                    <a:pt x="627" y="26"/>
                    <a:pt x="627" y="1"/>
                    <a:pt x="602"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4"/>
            <p:cNvSpPr/>
            <p:nvPr/>
          </p:nvSpPr>
          <p:spPr>
            <a:xfrm>
              <a:off x="7242116" y="2878916"/>
              <a:ext cx="51786" cy="6267"/>
            </a:xfrm>
            <a:custGeom>
              <a:rect b="b" l="l" r="r" t="t"/>
              <a:pathLst>
                <a:path extrusionOk="0" h="76" w="628">
                  <a:moveTo>
                    <a:pt x="26" y="0"/>
                  </a:moveTo>
                  <a:cubicBezTo>
                    <a:pt x="26" y="0"/>
                    <a:pt x="1" y="25"/>
                    <a:pt x="1" y="50"/>
                  </a:cubicBezTo>
                  <a:cubicBezTo>
                    <a:pt x="1" y="50"/>
                    <a:pt x="26" y="75"/>
                    <a:pt x="26" y="75"/>
                  </a:cubicBezTo>
                  <a:lnTo>
                    <a:pt x="602" y="75"/>
                  </a:lnTo>
                  <a:cubicBezTo>
                    <a:pt x="627" y="75"/>
                    <a:pt x="627" y="50"/>
                    <a:pt x="627" y="50"/>
                  </a:cubicBezTo>
                  <a:cubicBezTo>
                    <a:pt x="627" y="25"/>
                    <a:pt x="627" y="0"/>
                    <a:pt x="60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4"/>
            <p:cNvSpPr/>
            <p:nvPr/>
          </p:nvSpPr>
          <p:spPr>
            <a:xfrm>
              <a:off x="7242116" y="2868526"/>
              <a:ext cx="51786" cy="4288"/>
            </a:xfrm>
            <a:custGeom>
              <a:rect b="b" l="l" r="r" t="t"/>
              <a:pathLst>
                <a:path extrusionOk="0" h="52" w="628">
                  <a:moveTo>
                    <a:pt x="26" y="1"/>
                  </a:moveTo>
                  <a:cubicBezTo>
                    <a:pt x="26" y="1"/>
                    <a:pt x="1" y="1"/>
                    <a:pt x="1" y="26"/>
                  </a:cubicBezTo>
                  <a:cubicBezTo>
                    <a:pt x="1" y="51"/>
                    <a:pt x="26" y="51"/>
                    <a:pt x="26" y="51"/>
                  </a:cubicBezTo>
                  <a:lnTo>
                    <a:pt x="602" y="51"/>
                  </a:lnTo>
                  <a:cubicBezTo>
                    <a:pt x="627" y="51"/>
                    <a:pt x="627" y="51"/>
                    <a:pt x="627" y="26"/>
                  </a:cubicBezTo>
                  <a:cubicBezTo>
                    <a:pt x="627" y="1"/>
                    <a:pt x="627" y="1"/>
                    <a:pt x="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4"/>
            <p:cNvSpPr/>
            <p:nvPr/>
          </p:nvSpPr>
          <p:spPr>
            <a:xfrm>
              <a:off x="7242116" y="2858219"/>
              <a:ext cx="51786" cy="4206"/>
            </a:xfrm>
            <a:custGeom>
              <a:rect b="b" l="l" r="r" t="t"/>
              <a:pathLst>
                <a:path extrusionOk="0" h="51" w="628">
                  <a:moveTo>
                    <a:pt x="26" y="1"/>
                  </a:moveTo>
                  <a:cubicBezTo>
                    <a:pt x="26" y="1"/>
                    <a:pt x="1" y="1"/>
                    <a:pt x="1" y="26"/>
                  </a:cubicBezTo>
                  <a:cubicBezTo>
                    <a:pt x="1" y="51"/>
                    <a:pt x="26" y="51"/>
                    <a:pt x="26" y="51"/>
                  </a:cubicBezTo>
                  <a:lnTo>
                    <a:pt x="602" y="51"/>
                  </a:lnTo>
                  <a:cubicBezTo>
                    <a:pt x="627" y="51"/>
                    <a:pt x="627" y="51"/>
                    <a:pt x="627" y="26"/>
                  </a:cubicBezTo>
                  <a:cubicBezTo>
                    <a:pt x="627" y="1"/>
                    <a:pt x="627" y="1"/>
                    <a:pt x="6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4"/>
            <p:cNvSpPr/>
            <p:nvPr/>
          </p:nvSpPr>
          <p:spPr>
            <a:xfrm>
              <a:off x="7293819" y="1190351"/>
              <a:ext cx="392769" cy="436227"/>
            </a:xfrm>
            <a:custGeom>
              <a:rect b="b" l="l" r="r" t="t"/>
              <a:pathLst>
                <a:path extrusionOk="0" h="5290" w="4763">
                  <a:moveTo>
                    <a:pt x="0" y="1"/>
                  </a:moveTo>
                  <a:lnTo>
                    <a:pt x="0" y="5289"/>
                  </a:lnTo>
                  <a:lnTo>
                    <a:pt x="4762" y="5289"/>
                  </a:lnTo>
                  <a:lnTo>
                    <a:pt x="476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4"/>
            <p:cNvSpPr/>
            <p:nvPr/>
          </p:nvSpPr>
          <p:spPr>
            <a:xfrm>
              <a:off x="7326886" y="1231747"/>
              <a:ext cx="324572" cy="171604"/>
            </a:xfrm>
            <a:custGeom>
              <a:rect b="b" l="l" r="r" t="t"/>
              <a:pathLst>
                <a:path extrusionOk="0" h="2081" w="3936">
                  <a:moveTo>
                    <a:pt x="476" y="0"/>
                  </a:moveTo>
                  <a:cubicBezTo>
                    <a:pt x="226" y="0"/>
                    <a:pt x="0" y="226"/>
                    <a:pt x="0" y="476"/>
                  </a:cubicBezTo>
                  <a:lnTo>
                    <a:pt x="0" y="1604"/>
                  </a:lnTo>
                  <a:cubicBezTo>
                    <a:pt x="0" y="1855"/>
                    <a:pt x="226" y="2080"/>
                    <a:pt x="476" y="2080"/>
                  </a:cubicBezTo>
                  <a:lnTo>
                    <a:pt x="3459" y="2080"/>
                  </a:lnTo>
                  <a:cubicBezTo>
                    <a:pt x="3710" y="2080"/>
                    <a:pt x="3935" y="1855"/>
                    <a:pt x="3935" y="1604"/>
                  </a:cubicBezTo>
                  <a:lnTo>
                    <a:pt x="3935" y="476"/>
                  </a:lnTo>
                  <a:cubicBezTo>
                    <a:pt x="3935" y="226"/>
                    <a:pt x="3710" y="0"/>
                    <a:pt x="3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4"/>
            <p:cNvSpPr/>
            <p:nvPr/>
          </p:nvSpPr>
          <p:spPr>
            <a:xfrm>
              <a:off x="7326886" y="1432211"/>
              <a:ext cx="324572" cy="171604"/>
            </a:xfrm>
            <a:custGeom>
              <a:rect b="b" l="l" r="r" t="t"/>
              <a:pathLst>
                <a:path extrusionOk="0" h="2081" w="3936">
                  <a:moveTo>
                    <a:pt x="476" y="0"/>
                  </a:moveTo>
                  <a:cubicBezTo>
                    <a:pt x="226" y="0"/>
                    <a:pt x="0" y="201"/>
                    <a:pt x="0" y="477"/>
                  </a:cubicBezTo>
                  <a:lnTo>
                    <a:pt x="0" y="1604"/>
                  </a:lnTo>
                  <a:cubicBezTo>
                    <a:pt x="0" y="1855"/>
                    <a:pt x="226" y="2081"/>
                    <a:pt x="476" y="2081"/>
                  </a:cubicBezTo>
                  <a:lnTo>
                    <a:pt x="3459" y="2081"/>
                  </a:lnTo>
                  <a:cubicBezTo>
                    <a:pt x="3710" y="2081"/>
                    <a:pt x="3935" y="1855"/>
                    <a:pt x="3935" y="1604"/>
                  </a:cubicBezTo>
                  <a:lnTo>
                    <a:pt x="3935" y="477"/>
                  </a:lnTo>
                  <a:cubicBezTo>
                    <a:pt x="3935" y="201"/>
                    <a:pt x="3710" y="0"/>
                    <a:pt x="34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4"/>
            <p:cNvSpPr/>
            <p:nvPr/>
          </p:nvSpPr>
          <p:spPr>
            <a:xfrm>
              <a:off x="7523227" y="958882"/>
              <a:ext cx="57971" cy="231555"/>
            </a:xfrm>
            <a:custGeom>
              <a:rect b="b" l="l" r="r" t="t"/>
              <a:pathLst>
                <a:path extrusionOk="0" h="2808" w="703">
                  <a:moveTo>
                    <a:pt x="426" y="1"/>
                  </a:moveTo>
                  <a:lnTo>
                    <a:pt x="426" y="1705"/>
                  </a:lnTo>
                  <a:lnTo>
                    <a:pt x="0" y="1705"/>
                  </a:lnTo>
                  <a:lnTo>
                    <a:pt x="0" y="2808"/>
                  </a:lnTo>
                  <a:lnTo>
                    <a:pt x="702" y="2808"/>
                  </a:lnTo>
                  <a:lnTo>
                    <a:pt x="702" y="277"/>
                  </a:lnTo>
                  <a:cubicBezTo>
                    <a:pt x="702" y="126"/>
                    <a:pt x="577" y="1"/>
                    <a:pt x="4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4"/>
            <p:cNvSpPr/>
            <p:nvPr/>
          </p:nvSpPr>
          <p:spPr>
            <a:xfrm>
              <a:off x="6570467" y="1655434"/>
              <a:ext cx="1446805" cy="84771"/>
            </a:xfrm>
            <a:custGeom>
              <a:rect b="b" l="l" r="r" t="t"/>
              <a:pathLst>
                <a:path extrusionOk="0" h="1028" w="17545">
                  <a:moveTo>
                    <a:pt x="0" y="0"/>
                  </a:moveTo>
                  <a:lnTo>
                    <a:pt x="0" y="1028"/>
                  </a:lnTo>
                  <a:lnTo>
                    <a:pt x="17544" y="1028"/>
                  </a:lnTo>
                  <a:lnTo>
                    <a:pt x="17544"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4"/>
            <p:cNvSpPr/>
            <p:nvPr/>
          </p:nvSpPr>
          <p:spPr>
            <a:xfrm>
              <a:off x="6762684" y="1984044"/>
              <a:ext cx="165420" cy="394830"/>
            </a:xfrm>
            <a:custGeom>
              <a:rect b="b" l="l" r="r" t="t"/>
              <a:pathLst>
                <a:path extrusionOk="0" h="4788" w="2006">
                  <a:moveTo>
                    <a:pt x="0" y="0"/>
                  </a:moveTo>
                  <a:lnTo>
                    <a:pt x="0" y="4787"/>
                  </a:lnTo>
                  <a:lnTo>
                    <a:pt x="2005" y="4787"/>
                  </a:lnTo>
                  <a:lnTo>
                    <a:pt x="200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4"/>
            <p:cNvSpPr/>
            <p:nvPr/>
          </p:nvSpPr>
          <p:spPr>
            <a:xfrm>
              <a:off x="6762684" y="1984044"/>
              <a:ext cx="165420" cy="202610"/>
            </a:xfrm>
            <a:custGeom>
              <a:rect b="b" l="l" r="r" t="t"/>
              <a:pathLst>
                <a:path extrusionOk="0" h="2457" w="2006">
                  <a:moveTo>
                    <a:pt x="0" y="0"/>
                  </a:moveTo>
                  <a:lnTo>
                    <a:pt x="0" y="2456"/>
                  </a:lnTo>
                  <a:lnTo>
                    <a:pt x="2005" y="2130"/>
                  </a:lnTo>
                  <a:lnTo>
                    <a:pt x="200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4"/>
            <p:cNvSpPr/>
            <p:nvPr/>
          </p:nvSpPr>
          <p:spPr>
            <a:xfrm>
              <a:off x="6702735" y="1740122"/>
              <a:ext cx="285238" cy="287382"/>
            </a:xfrm>
            <a:custGeom>
              <a:rect b="b" l="l" r="r" t="t"/>
              <a:pathLst>
                <a:path extrusionOk="0" h="3485" w="3459">
                  <a:moveTo>
                    <a:pt x="0" y="1"/>
                  </a:moveTo>
                  <a:lnTo>
                    <a:pt x="0" y="3484"/>
                  </a:lnTo>
                  <a:lnTo>
                    <a:pt x="3459" y="3484"/>
                  </a:lnTo>
                  <a:lnTo>
                    <a:pt x="345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4"/>
            <p:cNvSpPr/>
            <p:nvPr/>
          </p:nvSpPr>
          <p:spPr>
            <a:xfrm>
              <a:off x="6702735" y="1740122"/>
              <a:ext cx="285238" cy="287382"/>
            </a:xfrm>
            <a:custGeom>
              <a:rect b="b" l="l" r="r" t="t"/>
              <a:pathLst>
                <a:path extrusionOk="0" h="3485" w="3459">
                  <a:moveTo>
                    <a:pt x="2281" y="1"/>
                  </a:moveTo>
                  <a:lnTo>
                    <a:pt x="2281" y="2582"/>
                  </a:lnTo>
                  <a:lnTo>
                    <a:pt x="0" y="2582"/>
                  </a:lnTo>
                  <a:lnTo>
                    <a:pt x="0" y="3484"/>
                  </a:lnTo>
                  <a:lnTo>
                    <a:pt x="3459" y="3484"/>
                  </a:lnTo>
                  <a:lnTo>
                    <a:pt x="3459"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4"/>
            <p:cNvSpPr/>
            <p:nvPr/>
          </p:nvSpPr>
          <p:spPr>
            <a:xfrm>
              <a:off x="6702735" y="2310591"/>
              <a:ext cx="285238" cy="512587"/>
            </a:xfrm>
            <a:custGeom>
              <a:rect b="b" l="l" r="r" t="t"/>
              <a:pathLst>
                <a:path extrusionOk="0" h="6216" w="3459">
                  <a:moveTo>
                    <a:pt x="1730" y="0"/>
                  </a:moveTo>
                  <a:cubicBezTo>
                    <a:pt x="777" y="0"/>
                    <a:pt x="0" y="752"/>
                    <a:pt x="0" y="1704"/>
                  </a:cubicBezTo>
                  <a:lnTo>
                    <a:pt x="0" y="4486"/>
                  </a:lnTo>
                  <a:cubicBezTo>
                    <a:pt x="0" y="5439"/>
                    <a:pt x="777" y="6216"/>
                    <a:pt x="1730" y="6216"/>
                  </a:cubicBezTo>
                  <a:cubicBezTo>
                    <a:pt x="2682" y="6216"/>
                    <a:pt x="3459" y="5439"/>
                    <a:pt x="3459" y="4486"/>
                  </a:cubicBezTo>
                  <a:lnTo>
                    <a:pt x="3459" y="1704"/>
                  </a:lnTo>
                  <a:cubicBezTo>
                    <a:pt x="3459" y="752"/>
                    <a:pt x="2682" y="0"/>
                    <a:pt x="173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4"/>
            <p:cNvSpPr/>
            <p:nvPr/>
          </p:nvSpPr>
          <p:spPr>
            <a:xfrm>
              <a:off x="7603792" y="1984044"/>
              <a:ext cx="165420" cy="394830"/>
            </a:xfrm>
            <a:custGeom>
              <a:rect b="b" l="l" r="r" t="t"/>
              <a:pathLst>
                <a:path extrusionOk="0" h="4788" w="2006">
                  <a:moveTo>
                    <a:pt x="1" y="0"/>
                  </a:moveTo>
                  <a:lnTo>
                    <a:pt x="1" y="4787"/>
                  </a:lnTo>
                  <a:lnTo>
                    <a:pt x="2006" y="4787"/>
                  </a:lnTo>
                  <a:lnTo>
                    <a:pt x="200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4"/>
            <p:cNvSpPr/>
            <p:nvPr/>
          </p:nvSpPr>
          <p:spPr>
            <a:xfrm>
              <a:off x="7603792" y="1984044"/>
              <a:ext cx="165420" cy="132352"/>
            </a:xfrm>
            <a:custGeom>
              <a:rect b="b" l="l" r="r" t="t"/>
              <a:pathLst>
                <a:path extrusionOk="0" h="1605" w="2006">
                  <a:moveTo>
                    <a:pt x="1" y="0"/>
                  </a:moveTo>
                  <a:lnTo>
                    <a:pt x="1" y="1604"/>
                  </a:lnTo>
                  <a:lnTo>
                    <a:pt x="2006" y="1278"/>
                  </a:lnTo>
                  <a:lnTo>
                    <a:pt x="200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4"/>
            <p:cNvSpPr/>
            <p:nvPr/>
          </p:nvSpPr>
          <p:spPr>
            <a:xfrm>
              <a:off x="7543843" y="1740122"/>
              <a:ext cx="283259" cy="287382"/>
            </a:xfrm>
            <a:custGeom>
              <a:rect b="b" l="l" r="r" t="t"/>
              <a:pathLst>
                <a:path extrusionOk="0" h="3485" w="3435">
                  <a:moveTo>
                    <a:pt x="1" y="1"/>
                  </a:moveTo>
                  <a:lnTo>
                    <a:pt x="1" y="3484"/>
                  </a:lnTo>
                  <a:lnTo>
                    <a:pt x="3434" y="3484"/>
                  </a:lnTo>
                  <a:lnTo>
                    <a:pt x="343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4"/>
            <p:cNvSpPr/>
            <p:nvPr/>
          </p:nvSpPr>
          <p:spPr>
            <a:xfrm>
              <a:off x="7543843" y="2310591"/>
              <a:ext cx="283259" cy="512587"/>
            </a:xfrm>
            <a:custGeom>
              <a:rect b="b" l="l" r="r" t="t"/>
              <a:pathLst>
                <a:path extrusionOk="0" h="6216" w="3435">
                  <a:moveTo>
                    <a:pt x="1730" y="0"/>
                  </a:moveTo>
                  <a:cubicBezTo>
                    <a:pt x="778" y="0"/>
                    <a:pt x="1" y="752"/>
                    <a:pt x="1" y="1704"/>
                  </a:cubicBezTo>
                  <a:lnTo>
                    <a:pt x="1" y="4486"/>
                  </a:lnTo>
                  <a:cubicBezTo>
                    <a:pt x="1" y="5439"/>
                    <a:pt x="778" y="6216"/>
                    <a:pt x="1730" y="6216"/>
                  </a:cubicBezTo>
                  <a:cubicBezTo>
                    <a:pt x="2683" y="6216"/>
                    <a:pt x="3434" y="5439"/>
                    <a:pt x="3434" y="4486"/>
                  </a:cubicBezTo>
                  <a:lnTo>
                    <a:pt x="3434" y="1704"/>
                  </a:lnTo>
                  <a:cubicBezTo>
                    <a:pt x="3434" y="752"/>
                    <a:pt x="2683" y="0"/>
                    <a:pt x="173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4"/>
            <p:cNvSpPr/>
            <p:nvPr/>
          </p:nvSpPr>
          <p:spPr>
            <a:xfrm>
              <a:off x="7570725" y="2488296"/>
              <a:ext cx="237739" cy="314347"/>
            </a:xfrm>
            <a:custGeom>
              <a:rect b="b" l="l" r="r" t="t"/>
              <a:pathLst>
                <a:path extrusionOk="0" h="3812" w="2883">
                  <a:moveTo>
                    <a:pt x="1905" y="0"/>
                  </a:moveTo>
                  <a:lnTo>
                    <a:pt x="1905" y="2056"/>
                  </a:lnTo>
                  <a:cubicBezTo>
                    <a:pt x="1905" y="2482"/>
                    <a:pt x="1555" y="2807"/>
                    <a:pt x="1154" y="2807"/>
                  </a:cubicBezTo>
                  <a:lnTo>
                    <a:pt x="1" y="2807"/>
                  </a:lnTo>
                  <a:cubicBezTo>
                    <a:pt x="196" y="3392"/>
                    <a:pt x="769" y="3811"/>
                    <a:pt x="1400" y="3811"/>
                  </a:cubicBezTo>
                  <a:cubicBezTo>
                    <a:pt x="1418" y="3811"/>
                    <a:pt x="1436" y="3811"/>
                    <a:pt x="1454" y="3810"/>
                  </a:cubicBezTo>
                  <a:cubicBezTo>
                    <a:pt x="2256" y="3785"/>
                    <a:pt x="2883" y="3083"/>
                    <a:pt x="2883" y="2281"/>
                  </a:cubicBezTo>
                  <a:lnTo>
                    <a:pt x="288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4"/>
            <p:cNvSpPr/>
            <p:nvPr/>
          </p:nvSpPr>
          <p:spPr>
            <a:xfrm>
              <a:off x="6727556" y="2488296"/>
              <a:ext cx="235678" cy="314347"/>
            </a:xfrm>
            <a:custGeom>
              <a:rect b="b" l="l" r="r" t="t"/>
              <a:pathLst>
                <a:path extrusionOk="0" h="3812" w="2858">
                  <a:moveTo>
                    <a:pt x="0" y="0"/>
                  </a:moveTo>
                  <a:lnTo>
                    <a:pt x="0" y="2281"/>
                  </a:lnTo>
                  <a:cubicBezTo>
                    <a:pt x="0" y="3083"/>
                    <a:pt x="602" y="3785"/>
                    <a:pt x="1404" y="3810"/>
                  </a:cubicBezTo>
                  <a:cubicBezTo>
                    <a:pt x="1423" y="3811"/>
                    <a:pt x="1441" y="3811"/>
                    <a:pt x="1460" y="3811"/>
                  </a:cubicBezTo>
                  <a:cubicBezTo>
                    <a:pt x="2112" y="3811"/>
                    <a:pt x="2662" y="3392"/>
                    <a:pt x="2857" y="2807"/>
                  </a:cubicBezTo>
                  <a:lnTo>
                    <a:pt x="1729" y="2807"/>
                  </a:lnTo>
                  <a:cubicBezTo>
                    <a:pt x="1303" y="2807"/>
                    <a:pt x="952" y="2482"/>
                    <a:pt x="952" y="2056"/>
                  </a:cubicBezTo>
                  <a:lnTo>
                    <a:pt x="95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4"/>
            <p:cNvSpPr/>
            <p:nvPr/>
          </p:nvSpPr>
          <p:spPr>
            <a:xfrm>
              <a:off x="6872193" y="2537855"/>
              <a:ext cx="310059" cy="136558"/>
            </a:xfrm>
            <a:custGeom>
              <a:rect b="b" l="l" r="r" t="t"/>
              <a:pathLst>
                <a:path extrusionOk="0" h="1656" w="3760">
                  <a:moveTo>
                    <a:pt x="828" y="1"/>
                  </a:moveTo>
                  <a:cubicBezTo>
                    <a:pt x="376" y="1"/>
                    <a:pt x="0" y="377"/>
                    <a:pt x="0" y="828"/>
                  </a:cubicBezTo>
                  <a:cubicBezTo>
                    <a:pt x="0" y="1279"/>
                    <a:pt x="376" y="1655"/>
                    <a:pt x="828" y="1655"/>
                  </a:cubicBezTo>
                  <a:lnTo>
                    <a:pt x="3760" y="1655"/>
                  </a:lnTo>
                  <a:lnTo>
                    <a:pt x="376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4"/>
            <p:cNvSpPr/>
            <p:nvPr/>
          </p:nvSpPr>
          <p:spPr>
            <a:xfrm>
              <a:off x="7388897" y="2537855"/>
              <a:ext cx="310059" cy="136558"/>
            </a:xfrm>
            <a:custGeom>
              <a:rect b="b" l="l" r="r" t="t"/>
              <a:pathLst>
                <a:path extrusionOk="0" h="1656" w="3760">
                  <a:moveTo>
                    <a:pt x="0" y="1"/>
                  </a:moveTo>
                  <a:lnTo>
                    <a:pt x="0" y="1655"/>
                  </a:lnTo>
                  <a:lnTo>
                    <a:pt x="2933" y="1655"/>
                  </a:lnTo>
                  <a:cubicBezTo>
                    <a:pt x="3384" y="1655"/>
                    <a:pt x="3760" y="1279"/>
                    <a:pt x="3760" y="828"/>
                  </a:cubicBezTo>
                  <a:cubicBezTo>
                    <a:pt x="3760" y="377"/>
                    <a:pt x="3384" y="1"/>
                    <a:pt x="293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4"/>
            <p:cNvSpPr/>
            <p:nvPr/>
          </p:nvSpPr>
          <p:spPr>
            <a:xfrm>
              <a:off x="6874255" y="2618503"/>
              <a:ext cx="307997" cy="55910"/>
            </a:xfrm>
            <a:custGeom>
              <a:rect b="b" l="l" r="r" t="t"/>
              <a:pathLst>
                <a:path extrusionOk="0" h="678" w="3735">
                  <a:moveTo>
                    <a:pt x="1" y="0"/>
                  </a:moveTo>
                  <a:cubicBezTo>
                    <a:pt x="76" y="376"/>
                    <a:pt x="402" y="677"/>
                    <a:pt x="803" y="677"/>
                  </a:cubicBezTo>
                  <a:lnTo>
                    <a:pt x="3735" y="677"/>
                  </a:lnTo>
                  <a:lnTo>
                    <a:pt x="373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4"/>
            <p:cNvSpPr/>
            <p:nvPr/>
          </p:nvSpPr>
          <p:spPr>
            <a:xfrm>
              <a:off x="7388897" y="2618503"/>
              <a:ext cx="310059" cy="55910"/>
            </a:xfrm>
            <a:custGeom>
              <a:rect b="b" l="l" r="r" t="t"/>
              <a:pathLst>
                <a:path extrusionOk="0" h="678" w="3760">
                  <a:moveTo>
                    <a:pt x="0" y="0"/>
                  </a:moveTo>
                  <a:lnTo>
                    <a:pt x="0" y="677"/>
                  </a:lnTo>
                  <a:lnTo>
                    <a:pt x="2933" y="677"/>
                  </a:lnTo>
                  <a:cubicBezTo>
                    <a:pt x="3334" y="677"/>
                    <a:pt x="3684" y="376"/>
                    <a:pt x="376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4"/>
            <p:cNvSpPr/>
            <p:nvPr/>
          </p:nvSpPr>
          <p:spPr>
            <a:xfrm>
              <a:off x="7182166" y="1984044"/>
              <a:ext cx="167481" cy="394830"/>
            </a:xfrm>
            <a:custGeom>
              <a:rect b="b" l="l" r="r" t="t"/>
              <a:pathLst>
                <a:path extrusionOk="0" h="4788" w="2031">
                  <a:moveTo>
                    <a:pt x="1" y="0"/>
                  </a:moveTo>
                  <a:lnTo>
                    <a:pt x="1" y="4787"/>
                  </a:lnTo>
                  <a:lnTo>
                    <a:pt x="2031" y="4787"/>
                  </a:lnTo>
                  <a:lnTo>
                    <a:pt x="203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4"/>
            <p:cNvSpPr/>
            <p:nvPr/>
          </p:nvSpPr>
          <p:spPr>
            <a:xfrm>
              <a:off x="7182166" y="1984044"/>
              <a:ext cx="167481" cy="210857"/>
            </a:xfrm>
            <a:custGeom>
              <a:rect b="b" l="l" r="r" t="t"/>
              <a:pathLst>
                <a:path extrusionOk="0" h="2557" w="2031">
                  <a:moveTo>
                    <a:pt x="1" y="0"/>
                  </a:moveTo>
                  <a:lnTo>
                    <a:pt x="1" y="2557"/>
                  </a:lnTo>
                  <a:lnTo>
                    <a:pt x="2031" y="2181"/>
                  </a:lnTo>
                  <a:lnTo>
                    <a:pt x="203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4"/>
            <p:cNvSpPr/>
            <p:nvPr/>
          </p:nvSpPr>
          <p:spPr>
            <a:xfrm>
              <a:off x="7124361" y="1740122"/>
              <a:ext cx="283176" cy="287382"/>
            </a:xfrm>
            <a:custGeom>
              <a:rect b="b" l="l" r="r" t="t"/>
              <a:pathLst>
                <a:path extrusionOk="0" h="3485" w="3434">
                  <a:moveTo>
                    <a:pt x="0" y="1"/>
                  </a:moveTo>
                  <a:lnTo>
                    <a:pt x="0" y="3484"/>
                  </a:lnTo>
                  <a:lnTo>
                    <a:pt x="3434" y="3484"/>
                  </a:lnTo>
                  <a:lnTo>
                    <a:pt x="343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4"/>
            <p:cNvSpPr/>
            <p:nvPr/>
          </p:nvSpPr>
          <p:spPr>
            <a:xfrm>
              <a:off x="7124361" y="2310591"/>
              <a:ext cx="283176" cy="512587"/>
            </a:xfrm>
            <a:custGeom>
              <a:rect b="b" l="l" r="r" t="t"/>
              <a:pathLst>
                <a:path extrusionOk="0" h="6216" w="3434">
                  <a:moveTo>
                    <a:pt x="1704" y="0"/>
                  </a:moveTo>
                  <a:cubicBezTo>
                    <a:pt x="777" y="0"/>
                    <a:pt x="0" y="752"/>
                    <a:pt x="0" y="1704"/>
                  </a:cubicBezTo>
                  <a:lnTo>
                    <a:pt x="0" y="4486"/>
                  </a:lnTo>
                  <a:cubicBezTo>
                    <a:pt x="0" y="5439"/>
                    <a:pt x="777" y="6216"/>
                    <a:pt x="1704" y="6216"/>
                  </a:cubicBezTo>
                  <a:cubicBezTo>
                    <a:pt x="2657" y="6216"/>
                    <a:pt x="3434" y="5439"/>
                    <a:pt x="3434" y="4486"/>
                  </a:cubicBezTo>
                  <a:lnTo>
                    <a:pt x="3434" y="1704"/>
                  </a:lnTo>
                  <a:cubicBezTo>
                    <a:pt x="3434" y="752"/>
                    <a:pt x="2657" y="0"/>
                    <a:pt x="170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4"/>
            <p:cNvSpPr/>
            <p:nvPr/>
          </p:nvSpPr>
          <p:spPr>
            <a:xfrm>
              <a:off x="7142915" y="2488296"/>
              <a:ext cx="244007" cy="314182"/>
            </a:xfrm>
            <a:custGeom>
              <a:rect b="b" l="l" r="r" t="t"/>
              <a:pathLst>
                <a:path extrusionOk="0" h="3810" w="2959">
                  <a:moveTo>
                    <a:pt x="1" y="0"/>
                  </a:moveTo>
                  <a:lnTo>
                    <a:pt x="1" y="2331"/>
                  </a:lnTo>
                  <a:cubicBezTo>
                    <a:pt x="1" y="3158"/>
                    <a:pt x="677" y="3810"/>
                    <a:pt x="1479" y="3810"/>
                  </a:cubicBezTo>
                  <a:cubicBezTo>
                    <a:pt x="2306" y="3810"/>
                    <a:pt x="2958" y="3158"/>
                    <a:pt x="2958" y="2331"/>
                  </a:cubicBezTo>
                  <a:lnTo>
                    <a:pt x="2958" y="0"/>
                  </a:lnTo>
                  <a:lnTo>
                    <a:pt x="2733" y="0"/>
                  </a:lnTo>
                  <a:lnTo>
                    <a:pt x="2733" y="1379"/>
                  </a:lnTo>
                  <a:cubicBezTo>
                    <a:pt x="2733" y="2056"/>
                    <a:pt x="2181" y="2607"/>
                    <a:pt x="1479" y="2607"/>
                  </a:cubicBezTo>
                  <a:cubicBezTo>
                    <a:pt x="803" y="2607"/>
                    <a:pt x="251" y="2056"/>
                    <a:pt x="251" y="1379"/>
                  </a:cubicBezTo>
                  <a:lnTo>
                    <a:pt x="251"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4"/>
            <p:cNvSpPr/>
            <p:nvPr/>
          </p:nvSpPr>
          <p:spPr>
            <a:xfrm>
              <a:off x="7543843" y="1740122"/>
              <a:ext cx="283259" cy="287382"/>
            </a:xfrm>
            <a:custGeom>
              <a:rect b="b" l="l" r="r" t="t"/>
              <a:pathLst>
                <a:path extrusionOk="0" h="3485" w="3435">
                  <a:moveTo>
                    <a:pt x="2257" y="1"/>
                  </a:moveTo>
                  <a:lnTo>
                    <a:pt x="2257" y="2582"/>
                  </a:lnTo>
                  <a:lnTo>
                    <a:pt x="1" y="2582"/>
                  </a:lnTo>
                  <a:lnTo>
                    <a:pt x="1" y="3484"/>
                  </a:lnTo>
                  <a:lnTo>
                    <a:pt x="3434" y="3484"/>
                  </a:lnTo>
                  <a:lnTo>
                    <a:pt x="343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4"/>
            <p:cNvSpPr/>
            <p:nvPr/>
          </p:nvSpPr>
          <p:spPr>
            <a:xfrm>
              <a:off x="7124361" y="1740122"/>
              <a:ext cx="283176" cy="287382"/>
            </a:xfrm>
            <a:custGeom>
              <a:rect b="b" l="l" r="r" t="t"/>
              <a:pathLst>
                <a:path extrusionOk="0" h="3485" w="3434">
                  <a:moveTo>
                    <a:pt x="2256" y="1"/>
                  </a:moveTo>
                  <a:lnTo>
                    <a:pt x="2256" y="2582"/>
                  </a:lnTo>
                  <a:lnTo>
                    <a:pt x="0" y="2582"/>
                  </a:lnTo>
                  <a:lnTo>
                    <a:pt x="0" y="3484"/>
                  </a:lnTo>
                  <a:lnTo>
                    <a:pt x="3434" y="3484"/>
                  </a:lnTo>
                  <a:lnTo>
                    <a:pt x="343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4"/>
            <p:cNvSpPr/>
            <p:nvPr/>
          </p:nvSpPr>
          <p:spPr>
            <a:xfrm>
              <a:off x="6702735" y="1020893"/>
              <a:ext cx="394830" cy="603626"/>
            </a:xfrm>
            <a:custGeom>
              <a:rect b="b" l="l" r="r" t="t"/>
              <a:pathLst>
                <a:path extrusionOk="0" h="7320" w="4788">
                  <a:moveTo>
                    <a:pt x="0" y="1"/>
                  </a:moveTo>
                  <a:lnTo>
                    <a:pt x="0" y="7319"/>
                  </a:lnTo>
                  <a:lnTo>
                    <a:pt x="4787" y="7319"/>
                  </a:lnTo>
                  <a:lnTo>
                    <a:pt x="478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4"/>
            <p:cNvSpPr/>
            <p:nvPr/>
          </p:nvSpPr>
          <p:spPr>
            <a:xfrm>
              <a:off x="6737864" y="1463217"/>
              <a:ext cx="322511" cy="171604"/>
            </a:xfrm>
            <a:custGeom>
              <a:rect b="b" l="l" r="r" t="t"/>
              <a:pathLst>
                <a:path extrusionOk="0" h="2081" w="3911">
                  <a:moveTo>
                    <a:pt x="452" y="0"/>
                  </a:moveTo>
                  <a:cubicBezTo>
                    <a:pt x="201" y="0"/>
                    <a:pt x="0" y="226"/>
                    <a:pt x="0" y="476"/>
                  </a:cubicBezTo>
                  <a:lnTo>
                    <a:pt x="0" y="1604"/>
                  </a:lnTo>
                  <a:cubicBezTo>
                    <a:pt x="0" y="1855"/>
                    <a:pt x="201" y="2080"/>
                    <a:pt x="452" y="2080"/>
                  </a:cubicBezTo>
                  <a:lnTo>
                    <a:pt x="3434" y="2080"/>
                  </a:lnTo>
                  <a:cubicBezTo>
                    <a:pt x="3710" y="2080"/>
                    <a:pt x="3910" y="1855"/>
                    <a:pt x="3910" y="1604"/>
                  </a:cubicBezTo>
                  <a:lnTo>
                    <a:pt x="3910" y="476"/>
                  </a:lnTo>
                  <a:cubicBezTo>
                    <a:pt x="3910" y="226"/>
                    <a:pt x="3710" y="0"/>
                    <a:pt x="3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4"/>
            <p:cNvSpPr/>
            <p:nvPr/>
          </p:nvSpPr>
          <p:spPr>
            <a:xfrm>
              <a:off x="6737864" y="1062289"/>
              <a:ext cx="322511" cy="171604"/>
            </a:xfrm>
            <a:custGeom>
              <a:rect b="b" l="l" r="r" t="t"/>
              <a:pathLst>
                <a:path extrusionOk="0" h="2081" w="3911">
                  <a:moveTo>
                    <a:pt x="452" y="0"/>
                  </a:moveTo>
                  <a:cubicBezTo>
                    <a:pt x="201" y="0"/>
                    <a:pt x="0" y="226"/>
                    <a:pt x="0" y="476"/>
                  </a:cubicBezTo>
                  <a:lnTo>
                    <a:pt x="0" y="1604"/>
                  </a:lnTo>
                  <a:cubicBezTo>
                    <a:pt x="0" y="1880"/>
                    <a:pt x="201" y="2080"/>
                    <a:pt x="452" y="2080"/>
                  </a:cubicBezTo>
                  <a:lnTo>
                    <a:pt x="3434" y="2080"/>
                  </a:lnTo>
                  <a:cubicBezTo>
                    <a:pt x="3710" y="2080"/>
                    <a:pt x="3910" y="1880"/>
                    <a:pt x="3910" y="1604"/>
                  </a:cubicBezTo>
                  <a:lnTo>
                    <a:pt x="3910" y="476"/>
                  </a:lnTo>
                  <a:cubicBezTo>
                    <a:pt x="3910" y="226"/>
                    <a:pt x="3710" y="0"/>
                    <a:pt x="3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4"/>
            <p:cNvSpPr/>
            <p:nvPr/>
          </p:nvSpPr>
          <p:spPr>
            <a:xfrm>
              <a:off x="6737864" y="1262753"/>
              <a:ext cx="322511" cy="171604"/>
            </a:xfrm>
            <a:custGeom>
              <a:rect b="b" l="l" r="r" t="t"/>
              <a:pathLst>
                <a:path extrusionOk="0" h="2081" w="3911">
                  <a:moveTo>
                    <a:pt x="452" y="0"/>
                  </a:moveTo>
                  <a:cubicBezTo>
                    <a:pt x="201" y="0"/>
                    <a:pt x="0" y="226"/>
                    <a:pt x="0" y="476"/>
                  </a:cubicBezTo>
                  <a:lnTo>
                    <a:pt x="0" y="1604"/>
                  </a:lnTo>
                  <a:cubicBezTo>
                    <a:pt x="0" y="1855"/>
                    <a:pt x="201" y="2080"/>
                    <a:pt x="452" y="2080"/>
                  </a:cubicBezTo>
                  <a:lnTo>
                    <a:pt x="3434" y="2080"/>
                  </a:lnTo>
                  <a:cubicBezTo>
                    <a:pt x="3710" y="2080"/>
                    <a:pt x="3910" y="1855"/>
                    <a:pt x="3910" y="1604"/>
                  </a:cubicBezTo>
                  <a:lnTo>
                    <a:pt x="3910" y="476"/>
                  </a:lnTo>
                  <a:cubicBezTo>
                    <a:pt x="3910" y="226"/>
                    <a:pt x="3710" y="0"/>
                    <a:pt x="343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4"/>
            <p:cNvSpPr/>
            <p:nvPr/>
          </p:nvSpPr>
          <p:spPr>
            <a:xfrm>
              <a:off x="7035467" y="539400"/>
              <a:ext cx="18637" cy="1002414"/>
            </a:xfrm>
            <a:custGeom>
              <a:rect b="b" l="l" r="r" t="t"/>
              <a:pathLst>
                <a:path extrusionOk="0" h="12156" w="226">
                  <a:moveTo>
                    <a:pt x="101" y="0"/>
                  </a:moveTo>
                  <a:cubicBezTo>
                    <a:pt x="51" y="0"/>
                    <a:pt x="0" y="75"/>
                    <a:pt x="0" y="126"/>
                  </a:cubicBezTo>
                  <a:lnTo>
                    <a:pt x="0" y="12030"/>
                  </a:lnTo>
                  <a:cubicBezTo>
                    <a:pt x="0" y="12106"/>
                    <a:pt x="51" y="12156"/>
                    <a:pt x="101" y="12156"/>
                  </a:cubicBezTo>
                  <a:cubicBezTo>
                    <a:pt x="176" y="12156"/>
                    <a:pt x="226" y="12106"/>
                    <a:pt x="226" y="12030"/>
                  </a:cubicBezTo>
                  <a:lnTo>
                    <a:pt x="226" y="126"/>
                  </a:lnTo>
                  <a:cubicBezTo>
                    <a:pt x="226" y="75"/>
                    <a:pt x="176" y="0"/>
                    <a:pt x="10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4"/>
            <p:cNvSpPr/>
            <p:nvPr/>
          </p:nvSpPr>
          <p:spPr>
            <a:xfrm>
              <a:off x="6917630" y="681894"/>
              <a:ext cx="244007" cy="859919"/>
            </a:xfrm>
            <a:custGeom>
              <a:rect b="b" l="l" r="r" t="t"/>
              <a:pathLst>
                <a:path extrusionOk="0" h="10428" w="2959">
                  <a:moveTo>
                    <a:pt x="568" y="1"/>
                  </a:moveTo>
                  <a:cubicBezTo>
                    <a:pt x="530" y="1"/>
                    <a:pt x="493" y="28"/>
                    <a:pt x="477" y="77"/>
                  </a:cubicBezTo>
                  <a:cubicBezTo>
                    <a:pt x="427" y="127"/>
                    <a:pt x="452" y="202"/>
                    <a:pt x="502" y="227"/>
                  </a:cubicBezTo>
                  <a:lnTo>
                    <a:pt x="2332" y="1305"/>
                  </a:lnTo>
                  <a:lnTo>
                    <a:pt x="402" y="2508"/>
                  </a:lnTo>
                  <a:cubicBezTo>
                    <a:pt x="377" y="2533"/>
                    <a:pt x="352" y="2558"/>
                    <a:pt x="352" y="2608"/>
                  </a:cubicBezTo>
                  <a:cubicBezTo>
                    <a:pt x="352" y="2633"/>
                    <a:pt x="352" y="2683"/>
                    <a:pt x="402" y="2708"/>
                  </a:cubicBezTo>
                  <a:lnTo>
                    <a:pt x="2482" y="4362"/>
                  </a:lnTo>
                  <a:lnTo>
                    <a:pt x="251" y="5916"/>
                  </a:lnTo>
                  <a:cubicBezTo>
                    <a:pt x="226" y="5941"/>
                    <a:pt x="201" y="5966"/>
                    <a:pt x="201" y="6017"/>
                  </a:cubicBezTo>
                  <a:cubicBezTo>
                    <a:pt x="201" y="6042"/>
                    <a:pt x="226" y="6092"/>
                    <a:pt x="251" y="6117"/>
                  </a:cubicBezTo>
                  <a:lnTo>
                    <a:pt x="2658" y="7946"/>
                  </a:lnTo>
                  <a:lnTo>
                    <a:pt x="51" y="10227"/>
                  </a:lnTo>
                  <a:cubicBezTo>
                    <a:pt x="1" y="10277"/>
                    <a:pt x="1" y="10352"/>
                    <a:pt x="51" y="10403"/>
                  </a:cubicBezTo>
                  <a:cubicBezTo>
                    <a:pt x="76" y="10428"/>
                    <a:pt x="101" y="10428"/>
                    <a:pt x="126" y="10428"/>
                  </a:cubicBezTo>
                  <a:cubicBezTo>
                    <a:pt x="151" y="10428"/>
                    <a:pt x="176" y="10428"/>
                    <a:pt x="201" y="10403"/>
                  </a:cubicBezTo>
                  <a:lnTo>
                    <a:pt x="2933" y="8022"/>
                  </a:lnTo>
                  <a:cubicBezTo>
                    <a:pt x="2958" y="7997"/>
                    <a:pt x="2958" y="7972"/>
                    <a:pt x="2958" y="7946"/>
                  </a:cubicBezTo>
                  <a:cubicBezTo>
                    <a:pt x="2958" y="7896"/>
                    <a:pt x="2933" y="7871"/>
                    <a:pt x="2908" y="7846"/>
                  </a:cubicBezTo>
                  <a:lnTo>
                    <a:pt x="527" y="6017"/>
                  </a:lnTo>
                  <a:lnTo>
                    <a:pt x="2758" y="4463"/>
                  </a:lnTo>
                  <a:cubicBezTo>
                    <a:pt x="2783" y="4438"/>
                    <a:pt x="2808" y="4388"/>
                    <a:pt x="2808" y="4362"/>
                  </a:cubicBezTo>
                  <a:cubicBezTo>
                    <a:pt x="2808" y="4312"/>
                    <a:pt x="2783" y="4287"/>
                    <a:pt x="2758" y="4262"/>
                  </a:cubicBezTo>
                  <a:lnTo>
                    <a:pt x="678" y="2633"/>
                  </a:lnTo>
                  <a:lnTo>
                    <a:pt x="2607" y="1380"/>
                  </a:lnTo>
                  <a:cubicBezTo>
                    <a:pt x="2658" y="1380"/>
                    <a:pt x="2683" y="1330"/>
                    <a:pt x="2683" y="1280"/>
                  </a:cubicBezTo>
                  <a:cubicBezTo>
                    <a:pt x="2683" y="1255"/>
                    <a:pt x="2658" y="1205"/>
                    <a:pt x="2607" y="1180"/>
                  </a:cubicBezTo>
                  <a:lnTo>
                    <a:pt x="627" y="27"/>
                  </a:lnTo>
                  <a:cubicBezTo>
                    <a:pt x="610" y="9"/>
                    <a:pt x="589" y="1"/>
                    <a:pt x="56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4"/>
            <p:cNvSpPr/>
            <p:nvPr/>
          </p:nvSpPr>
          <p:spPr>
            <a:xfrm>
              <a:off x="6925958" y="681894"/>
              <a:ext cx="245986" cy="859919"/>
            </a:xfrm>
            <a:custGeom>
              <a:rect b="b" l="l" r="r" t="t"/>
              <a:pathLst>
                <a:path extrusionOk="0" h="10428" w="2983">
                  <a:moveTo>
                    <a:pt x="2409" y="1"/>
                  </a:moveTo>
                  <a:cubicBezTo>
                    <a:pt x="2384" y="1"/>
                    <a:pt x="2358" y="9"/>
                    <a:pt x="2331" y="27"/>
                  </a:cubicBezTo>
                  <a:lnTo>
                    <a:pt x="351" y="1180"/>
                  </a:lnTo>
                  <a:cubicBezTo>
                    <a:pt x="326" y="1205"/>
                    <a:pt x="301" y="1255"/>
                    <a:pt x="301" y="1280"/>
                  </a:cubicBezTo>
                  <a:cubicBezTo>
                    <a:pt x="301" y="1330"/>
                    <a:pt x="326" y="1380"/>
                    <a:pt x="351" y="1380"/>
                  </a:cubicBezTo>
                  <a:lnTo>
                    <a:pt x="2306" y="2633"/>
                  </a:lnTo>
                  <a:lnTo>
                    <a:pt x="226" y="4262"/>
                  </a:lnTo>
                  <a:cubicBezTo>
                    <a:pt x="176" y="4287"/>
                    <a:pt x="176" y="4312"/>
                    <a:pt x="176" y="4362"/>
                  </a:cubicBezTo>
                  <a:cubicBezTo>
                    <a:pt x="176" y="4388"/>
                    <a:pt x="201" y="4438"/>
                    <a:pt x="226" y="4463"/>
                  </a:cubicBezTo>
                  <a:lnTo>
                    <a:pt x="2456" y="6017"/>
                  </a:lnTo>
                  <a:lnTo>
                    <a:pt x="50" y="7846"/>
                  </a:lnTo>
                  <a:cubicBezTo>
                    <a:pt x="25" y="7871"/>
                    <a:pt x="25" y="7896"/>
                    <a:pt x="25" y="7946"/>
                  </a:cubicBezTo>
                  <a:cubicBezTo>
                    <a:pt x="0" y="7972"/>
                    <a:pt x="25" y="7997"/>
                    <a:pt x="50" y="8022"/>
                  </a:cubicBezTo>
                  <a:lnTo>
                    <a:pt x="2757" y="10403"/>
                  </a:lnTo>
                  <a:cubicBezTo>
                    <a:pt x="2782" y="10428"/>
                    <a:pt x="2807" y="10428"/>
                    <a:pt x="2857" y="10428"/>
                  </a:cubicBezTo>
                  <a:cubicBezTo>
                    <a:pt x="2882" y="10428"/>
                    <a:pt x="2907" y="10428"/>
                    <a:pt x="2932" y="10403"/>
                  </a:cubicBezTo>
                  <a:cubicBezTo>
                    <a:pt x="2983" y="10352"/>
                    <a:pt x="2983" y="10277"/>
                    <a:pt x="2932" y="10227"/>
                  </a:cubicBezTo>
                  <a:lnTo>
                    <a:pt x="326" y="7946"/>
                  </a:lnTo>
                  <a:lnTo>
                    <a:pt x="2732" y="6117"/>
                  </a:lnTo>
                  <a:cubicBezTo>
                    <a:pt x="2757" y="6092"/>
                    <a:pt x="2782" y="6042"/>
                    <a:pt x="2782" y="6017"/>
                  </a:cubicBezTo>
                  <a:cubicBezTo>
                    <a:pt x="2782" y="5966"/>
                    <a:pt x="2757" y="5941"/>
                    <a:pt x="2732" y="5916"/>
                  </a:cubicBezTo>
                  <a:lnTo>
                    <a:pt x="501" y="4362"/>
                  </a:lnTo>
                  <a:lnTo>
                    <a:pt x="2582" y="2708"/>
                  </a:lnTo>
                  <a:cubicBezTo>
                    <a:pt x="2607" y="2683"/>
                    <a:pt x="2632" y="2633"/>
                    <a:pt x="2632" y="2608"/>
                  </a:cubicBezTo>
                  <a:cubicBezTo>
                    <a:pt x="2632" y="2558"/>
                    <a:pt x="2607" y="2533"/>
                    <a:pt x="2582" y="2508"/>
                  </a:cubicBezTo>
                  <a:lnTo>
                    <a:pt x="652" y="1305"/>
                  </a:lnTo>
                  <a:lnTo>
                    <a:pt x="2456" y="227"/>
                  </a:lnTo>
                  <a:cubicBezTo>
                    <a:pt x="2531" y="202"/>
                    <a:pt x="2531" y="127"/>
                    <a:pt x="2506" y="77"/>
                  </a:cubicBezTo>
                  <a:cubicBezTo>
                    <a:pt x="2490" y="28"/>
                    <a:pt x="2453" y="1"/>
                    <a:pt x="240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4"/>
            <p:cNvSpPr/>
            <p:nvPr/>
          </p:nvSpPr>
          <p:spPr>
            <a:xfrm>
              <a:off x="6930081" y="1262753"/>
              <a:ext cx="103408" cy="150906"/>
            </a:xfrm>
            <a:custGeom>
              <a:rect b="b" l="l" r="r" t="t"/>
              <a:pathLst>
                <a:path extrusionOk="0" h="1830" w="1254">
                  <a:moveTo>
                    <a:pt x="1103" y="0"/>
                  </a:moveTo>
                  <a:lnTo>
                    <a:pt x="25" y="827"/>
                  </a:lnTo>
                  <a:cubicBezTo>
                    <a:pt x="0" y="852"/>
                    <a:pt x="0" y="877"/>
                    <a:pt x="0" y="902"/>
                  </a:cubicBezTo>
                  <a:cubicBezTo>
                    <a:pt x="0" y="928"/>
                    <a:pt x="0" y="953"/>
                    <a:pt x="25" y="953"/>
                  </a:cubicBezTo>
                  <a:lnTo>
                    <a:pt x="1028" y="1830"/>
                  </a:lnTo>
                  <a:cubicBezTo>
                    <a:pt x="1078" y="1805"/>
                    <a:pt x="1128" y="1780"/>
                    <a:pt x="1178" y="1730"/>
                  </a:cubicBezTo>
                  <a:lnTo>
                    <a:pt x="226" y="902"/>
                  </a:lnTo>
                  <a:lnTo>
                    <a:pt x="1253" y="100"/>
                  </a:lnTo>
                  <a:cubicBezTo>
                    <a:pt x="1253" y="100"/>
                    <a:pt x="1228" y="75"/>
                    <a:pt x="1203" y="50"/>
                  </a:cubicBezTo>
                  <a:cubicBezTo>
                    <a:pt x="1178" y="50"/>
                    <a:pt x="1153" y="25"/>
                    <a:pt x="1103" y="0"/>
                  </a:cubicBezTo>
                  <a:close/>
                </a:path>
              </a:pathLst>
            </a:custGeom>
            <a:solidFill>
              <a:srgbClr val="9B1E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4"/>
            <p:cNvSpPr/>
            <p:nvPr/>
          </p:nvSpPr>
          <p:spPr>
            <a:xfrm>
              <a:off x="7058227" y="1442519"/>
              <a:ext cx="109593" cy="97223"/>
            </a:xfrm>
            <a:custGeom>
              <a:rect b="b" l="l" r="r" t="t"/>
              <a:pathLst>
                <a:path extrusionOk="0" h="1179" w="1329">
                  <a:moveTo>
                    <a:pt x="125" y="1"/>
                  </a:moveTo>
                  <a:cubicBezTo>
                    <a:pt x="75" y="51"/>
                    <a:pt x="50" y="76"/>
                    <a:pt x="0" y="126"/>
                  </a:cubicBezTo>
                  <a:lnTo>
                    <a:pt x="1178" y="1154"/>
                  </a:lnTo>
                  <a:cubicBezTo>
                    <a:pt x="1203" y="1154"/>
                    <a:pt x="1228" y="1179"/>
                    <a:pt x="1253" y="1179"/>
                  </a:cubicBezTo>
                  <a:cubicBezTo>
                    <a:pt x="1278" y="1179"/>
                    <a:pt x="1278" y="1154"/>
                    <a:pt x="1303" y="1154"/>
                  </a:cubicBezTo>
                  <a:cubicBezTo>
                    <a:pt x="1328" y="1128"/>
                    <a:pt x="1328" y="1103"/>
                    <a:pt x="1328" y="1078"/>
                  </a:cubicBezTo>
                  <a:cubicBezTo>
                    <a:pt x="1328" y="1053"/>
                    <a:pt x="1303" y="1028"/>
                    <a:pt x="1303" y="1028"/>
                  </a:cubicBezTo>
                  <a:lnTo>
                    <a:pt x="125" y="1"/>
                  </a:lnTo>
                  <a:close/>
                </a:path>
              </a:pathLst>
            </a:custGeom>
            <a:solidFill>
              <a:srgbClr val="9B1E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4"/>
            <p:cNvSpPr/>
            <p:nvPr/>
          </p:nvSpPr>
          <p:spPr>
            <a:xfrm>
              <a:off x="7056165" y="1115971"/>
              <a:ext cx="95079" cy="126168"/>
            </a:xfrm>
            <a:custGeom>
              <a:rect b="b" l="l" r="r" t="t"/>
              <a:pathLst>
                <a:path extrusionOk="0" h="1530" w="1153">
                  <a:moveTo>
                    <a:pt x="150" y="1"/>
                  </a:moveTo>
                  <a:cubicBezTo>
                    <a:pt x="100" y="26"/>
                    <a:pt x="50" y="76"/>
                    <a:pt x="0" y="101"/>
                  </a:cubicBezTo>
                  <a:lnTo>
                    <a:pt x="927" y="753"/>
                  </a:lnTo>
                  <a:lnTo>
                    <a:pt x="50" y="1429"/>
                  </a:lnTo>
                  <a:cubicBezTo>
                    <a:pt x="100" y="1454"/>
                    <a:pt x="150" y="1505"/>
                    <a:pt x="201" y="1530"/>
                  </a:cubicBezTo>
                  <a:lnTo>
                    <a:pt x="1128" y="828"/>
                  </a:lnTo>
                  <a:cubicBezTo>
                    <a:pt x="1153" y="803"/>
                    <a:pt x="1153" y="778"/>
                    <a:pt x="1153" y="753"/>
                  </a:cubicBezTo>
                  <a:cubicBezTo>
                    <a:pt x="1153" y="728"/>
                    <a:pt x="1153" y="702"/>
                    <a:pt x="1128" y="677"/>
                  </a:cubicBezTo>
                  <a:lnTo>
                    <a:pt x="150" y="1"/>
                  </a:lnTo>
                  <a:close/>
                </a:path>
              </a:pathLst>
            </a:custGeom>
            <a:solidFill>
              <a:srgbClr val="9B1E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4"/>
            <p:cNvSpPr/>
            <p:nvPr/>
          </p:nvSpPr>
          <p:spPr>
            <a:xfrm>
              <a:off x="6942451" y="969272"/>
              <a:ext cx="99285" cy="132352"/>
            </a:xfrm>
            <a:custGeom>
              <a:rect b="b" l="l" r="r" t="t"/>
              <a:pathLst>
                <a:path extrusionOk="0" h="1605" w="1204">
                  <a:moveTo>
                    <a:pt x="1053" y="0"/>
                  </a:moveTo>
                  <a:lnTo>
                    <a:pt x="26" y="802"/>
                  </a:lnTo>
                  <a:cubicBezTo>
                    <a:pt x="26" y="827"/>
                    <a:pt x="1" y="852"/>
                    <a:pt x="1" y="877"/>
                  </a:cubicBezTo>
                  <a:cubicBezTo>
                    <a:pt x="1" y="903"/>
                    <a:pt x="26" y="928"/>
                    <a:pt x="51" y="953"/>
                  </a:cubicBezTo>
                  <a:lnTo>
                    <a:pt x="978" y="1604"/>
                  </a:lnTo>
                  <a:lnTo>
                    <a:pt x="1028" y="1554"/>
                  </a:lnTo>
                  <a:cubicBezTo>
                    <a:pt x="1053" y="1529"/>
                    <a:pt x="1103" y="1504"/>
                    <a:pt x="1128" y="1504"/>
                  </a:cubicBezTo>
                  <a:lnTo>
                    <a:pt x="226" y="877"/>
                  </a:lnTo>
                  <a:lnTo>
                    <a:pt x="1204" y="101"/>
                  </a:lnTo>
                  <a:cubicBezTo>
                    <a:pt x="1154" y="75"/>
                    <a:pt x="1103" y="25"/>
                    <a:pt x="1053" y="0"/>
                  </a:cubicBezTo>
                  <a:close/>
                </a:path>
              </a:pathLst>
            </a:custGeom>
            <a:solidFill>
              <a:srgbClr val="9B1E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4"/>
            <p:cNvSpPr/>
            <p:nvPr/>
          </p:nvSpPr>
          <p:spPr>
            <a:xfrm>
              <a:off x="7054104" y="847311"/>
              <a:ext cx="86833" cy="105470"/>
            </a:xfrm>
            <a:custGeom>
              <a:rect b="b" l="l" r="r" t="t"/>
              <a:pathLst>
                <a:path extrusionOk="0" h="1279" w="1053">
                  <a:moveTo>
                    <a:pt x="175" y="1"/>
                  </a:moveTo>
                  <a:cubicBezTo>
                    <a:pt x="100" y="26"/>
                    <a:pt x="50" y="76"/>
                    <a:pt x="0" y="101"/>
                  </a:cubicBezTo>
                  <a:lnTo>
                    <a:pt x="802" y="602"/>
                  </a:lnTo>
                  <a:lnTo>
                    <a:pt x="100" y="1179"/>
                  </a:lnTo>
                  <a:cubicBezTo>
                    <a:pt x="150" y="1204"/>
                    <a:pt x="175" y="1254"/>
                    <a:pt x="226" y="1279"/>
                  </a:cubicBezTo>
                  <a:lnTo>
                    <a:pt x="1003" y="677"/>
                  </a:lnTo>
                  <a:cubicBezTo>
                    <a:pt x="1028" y="652"/>
                    <a:pt x="1053" y="627"/>
                    <a:pt x="1053" y="602"/>
                  </a:cubicBezTo>
                  <a:cubicBezTo>
                    <a:pt x="1028" y="577"/>
                    <a:pt x="1028" y="552"/>
                    <a:pt x="1003" y="527"/>
                  </a:cubicBezTo>
                  <a:lnTo>
                    <a:pt x="175" y="1"/>
                  </a:lnTo>
                  <a:close/>
                </a:path>
              </a:pathLst>
            </a:custGeom>
            <a:solidFill>
              <a:srgbClr val="9B1E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4"/>
            <p:cNvSpPr/>
            <p:nvPr/>
          </p:nvSpPr>
          <p:spPr>
            <a:xfrm>
              <a:off x="6954820" y="686099"/>
              <a:ext cx="177872" cy="142743"/>
            </a:xfrm>
            <a:custGeom>
              <a:rect b="b" l="l" r="r" t="t"/>
              <a:pathLst>
                <a:path extrusionOk="0" h="1731" w="2157">
                  <a:moveTo>
                    <a:pt x="2006" y="1"/>
                  </a:moveTo>
                  <a:lnTo>
                    <a:pt x="26" y="1154"/>
                  </a:lnTo>
                  <a:cubicBezTo>
                    <a:pt x="1" y="1179"/>
                    <a:pt x="1" y="1204"/>
                    <a:pt x="1" y="1229"/>
                  </a:cubicBezTo>
                  <a:cubicBezTo>
                    <a:pt x="1" y="1254"/>
                    <a:pt x="1" y="1304"/>
                    <a:pt x="26" y="1304"/>
                  </a:cubicBezTo>
                  <a:lnTo>
                    <a:pt x="678" y="1730"/>
                  </a:lnTo>
                  <a:cubicBezTo>
                    <a:pt x="728" y="1680"/>
                    <a:pt x="778" y="1655"/>
                    <a:pt x="828" y="1605"/>
                  </a:cubicBezTo>
                  <a:lnTo>
                    <a:pt x="227" y="1229"/>
                  </a:lnTo>
                  <a:lnTo>
                    <a:pt x="2106" y="151"/>
                  </a:lnTo>
                  <a:cubicBezTo>
                    <a:pt x="2131" y="126"/>
                    <a:pt x="2156" y="76"/>
                    <a:pt x="2131" y="26"/>
                  </a:cubicBezTo>
                  <a:cubicBezTo>
                    <a:pt x="2106" y="1"/>
                    <a:pt x="2081" y="1"/>
                    <a:pt x="2056" y="1"/>
                  </a:cubicBezTo>
                  <a:close/>
                </a:path>
              </a:pathLst>
            </a:custGeom>
            <a:solidFill>
              <a:srgbClr val="9B1E2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4"/>
            <p:cNvSpPr/>
            <p:nvPr/>
          </p:nvSpPr>
          <p:spPr>
            <a:xfrm>
              <a:off x="6917630" y="681976"/>
              <a:ext cx="252253" cy="859836"/>
            </a:xfrm>
            <a:custGeom>
              <a:rect b="b" l="l" r="r" t="t"/>
              <a:pathLst>
                <a:path extrusionOk="0" h="10427" w="3059">
                  <a:moveTo>
                    <a:pt x="2382" y="251"/>
                  </a:moveTo>
                  <a:lnTo>
                    <a:pt x="2833" y="10201"/>
                  </a:lnTo>
                  <a:lnTo>
                    <a:pt x="251" y="10201"/>
                  </a:lnTo>
                  <a:lnTo>
                    <a:pt x="678" y="251"/>
                  </a:lnTo>
                  <a:close/>
                  <a:moveTo>
                    <a:pt x="577" y="1"/>
                  </a:moveTo>
                  <a:cubicBezTo>
                    <a:pt x="502" y="1"/>
                    <a:pt x="452" y="51"/>
                    <a:pt x="452" y="126"/>
                  </a:cubicBezTo>
                  <a:lnTo>
                    <a:pt x="1" y="10301"/>
                  </a:lnTo>
                  <a:cubicBezTo>
                    <a:pt x="1" y="10351"/>
                    <a:pt x="26" y="10377"/>
                    <a:pt x="51" y="10402"/>
                  </a:cubicBezTo>
                  <a:cubicBezTo>
                    <a:pt x="76" y="10427"/>
                    <a:pt x="101" y="10427"/>
                    <a:pt x="126" y="10427"/>
                  </a:cubicBezTo>
                  <a:lnTo>
                    <a:pt x="2958" y="10427"/>
                  </a:lnTo>
                  <a:cubicBezTo>
                    <a:pt x="2983" y="10427"/>
                    <a:pt x="3008" y="10427"/>
                    <a:pt x="3033" y="10402"/>
                  </a:cubicBezTo>
                  <a:cubicBezTo>
                    <a:pt x="3059" y="10377"/>
                    <a:pt x="3059" y="10351"/>
                    <a:pt x="3059" y="10301"/>
                  </a:cubicBezTo>
                  <a:lnTo>
                    <a:pt x="2632" y="126"/>
                  </a:lnTo>
                  <a:cubicBezTo>
                    <a:pt x="2632" y="51"/>
                    <a:pt x="2557" y="1"/>
                    <a:pt x="250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4"/>
            <p:cNvSpPr/>
            <p:nvPr/>
          </p:nvSpPr>
          <p:spPr>
            <a:xfrm>
              <a:off x="6866009" y="1516899"/>
              <a:ext cx="398954" cy="107614"/>
            </a:xfrm>
            <a:custGeom>
              <a:rect b="b" l="l" r="r" t="t"/>
              <a:pathLst>
                <a:path extrusionOk="0" h="1305" w="4838">
                  <a:moveTo>
                    <a:pt x="0" y="1"/>
                  </a:moveTo>
                  <a:lnTo>
                    <a:pt x="0" y="1304"/>
                  </a:lnTo>
                  <a:lnTo>
                    <a:pt x="4837" y="1304"/>
                  </a:lnTo>
                  <a:lnTo>
                    <a:pt x="483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4"/>
            <p:cNvSpPr/>
            <p:nvPr/>
          </p:nvSpPr>
          <p:spPr>
            <a:xfrm>
              <a:off x="6783300" y="636540"/>
              <a:ext cx="35211" cy="388563"/>
            </a:xfrm>
            <a:custGeom>
              <a:rect b="b" l="l" r="r" t="t"/>
              <a:pathLst>
                <a:path extrusionOk="0" h="4712" w="427">
                  <a:moveTo>
                    <a:pt x="302" y="0"/>
                  </a:moveTo>
                  <a:lnTo>
                    <a:pt x="302" y="4035"/>
                  </a:lnTo>
                  <a:lnTo>
                    <a:pt x="176" y="4035"/>
                  </a:lnTo>
                  <a:lnTo>
                    <a:pt x="176" y="2983"/>
                  </a:lnTo>
                  <a:cubicBezTo>
                    <a:pt x="76" y="2983"/>
                    <a:pt x="1" y="3058"/>
                    <a:pt x="1" y="3158"/>
                  </a:cubicBezTo>
                  <a:lnTo>
                    <a:pt x="1" y="4712"/>
                  </a:lnTo>
                  <a:lnTo>
                    <a:pt x="427" y="4712"/>
                  </a:lnTo>
                  <a:lnTo>
                    <a:pt x="427" y="4035"/>
                  </a:lnTo>
                  <a:lnTo>
                    <a:pt x="352" y="4035"/>
                  </a:lnTo>
                  <a:lnTo>
                    <a:pt x="35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4"/>
            <p:cNvSpPr/>
            <p:nvPr/>
          </p:nvSpPr>
          <p:spPr>
            <a:xfrm>
              <a:off x="7190495" y="2337391"/>
              <a:ext cx="150906" cy="115860"/>
            </a:xfrm>
            <a:custGeom>
              <a:rect b="b" l="l" r="r" t="t"/>
              <a:pathLst>
                <a:path extrusionOk="0" h="1405" w="1830">
                  <a:moveTo>
                    <a:pt x="902" y="1"/>
                  </a:moveTo>
                  <a:cubicBezTo>
                    <a:pt x="401" y="1"/>
                    <a:pt x="0" y="302"/>
                    <a:pt x="0" y="703"/>
                  </a:cubicBezTo>
                  <a:cubicBezTo>
                    <a:pt x="0" y="1079"/>
                    <a:pt x="401" y="1404"/>
                    <a:pt x="902" y="1404"/>
                  </a:cubicBezTo>
                  <a:cubicBezTo>
                    <a:pt x="1429" y="1404"/>
                    <a:pt x="1830" y="1079"/>
                    <a:pt x="1830" y="703"/>
                  </a:cubicBezTo>
                  <a:cubicBezTo>
                    <a:pt x="1830" y="302"/>
                    <a:pt x="1429" y="1"/>
                    <a:pt x="90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4"/>
            <p:cNvSpPr/>
            <p:nvPr/>
          </p:nvSpPr>
          <p:spPr>
            <a:xfrm>
              <a:off x="7609977" y="2337391"/>
              <a:ext cx="150989" cy="115860"/>
            </a:xfrm>
            <a:custGeom>
              <a:rect b="b" l="l" r="r" t="t"/>
              <a:pathLst>
                <a:path extrusionOk="0" h="1405" w="1831">
                  <a:moveTo>
                    <a:pt x="928" y="1"/>
                  </a:moveTo>
                  <a:cubicBezTo>
                    <a:pt x="427" y="1"/>
                    <a:pt x="1" y="302"/>
                    <a:pt x="1" y="703"/>
                  </a:cubicBezTo>
                  <a:cubicBezTo>
                    <a:pt x="1" y="1079"/>
                    <a:pt x="427" y="1404"/>
                    <a:pt x="928" y="1404"/>
                  </a:cubicBezTo>
                  <a:cubicBezTo>
                    <a:pt x="1429" y="1404"/>
                    <a:pt x="1830" y="1079"/>
                    <a:pt x="1830" y="703"/>
                  </a:cubicBezTo>
                  <a:cubicBezTo>
                    <a:pt x="1830" y="302"/>
                    <a:pt x="1429" y="1"/>
                    <a:pt x="92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4"/>
            <p:cNvSpPr/>
            <p:nvPr/>
          </p:nvSpPr>
          <p:spPr>
            <a:xfrm>
              <a:off x="6770931" y="2337391"/>
              <a:ext cx="150906" cy="115860"/>
            </a:xfrm>
            <a:custGeom>
              <a:rect b="b" l="l" r="r" t="t"/>
              <a:pathLst>
                <a:path extrusionOk="0" h="1405" w="1830">
                  <a:moveTo>
                    <a:pt x="903" y="1"/>
                  </a:moveTo>
                  <a:cubicBezTo>
                    <a:pt x="401" y="1"/>
                    <a:pt x="0" y="302"/>
                    <a:pt x="0" y="703"/>
                  </a:cubicBezTo>
                  <a:cubicBezTo>
                    <a:pt x="0" y="1079"/>
                    <a:pt x="401" y="1404"/>
                    <a:pt x="903" y="1404"/>
                  </a:cubicBezTo>
                  <a:cubicBezTo>
                    <a:pt x="1404" y="1404"/>
                    <a:pt x="1830" y="1079"/>
                    <a:pt x="1830" y="703"/>
                  </a:cubicBezTo>
                  <a:cubicBezTo>
                    <a:pt x="1830" y="302"/>
                    <a:pt x="1404" y="1"/>
                    <a:pt x="90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4"/>
            <p:cNvSpPr/>
            <p:nvPr/>
          </p:nvSpPr>
          <p:spPr>
            <a:xfrm>
              <a:off x="6737864" y="1777313"/>
              <a:ext cx="45519" cy="146866"/>
            </a:xfrm>
            <a:custGeom>
              <a:rect b="b" l="l" r="r" t="t"/>
              <a:pathLst>
                <a:path extrusionOk="0" h="1781" w="552">
                  <a:moveTo>
                    <a:pt x="0" y="1"/>
                  </a:moveTo>
                  <a:lnTo>
                    <a:pt x="0" y="1780"/>
                  </a:lnTo>
                  <a:lnTo>
                    <a:pt x="552" y="1780"/>
                  </a:lnTo>
                  <a:lnTo>
                    <a:pt x="55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4"/>
            <p:cNvSpPr/>
            <p:nvPr/>
          </p:nvSpPr>
          <p:spPr>
            <a:xfrm>
              <a:off x="7167736" y="1777313"/>
              <a:ext cx="45519" cy="146866"/>
            </a:xfrm>
            <a:custGeom>
              <a:rect b="b" l="l" r="r" t="t"/>
              <a:pathLst>
                <a:path extrusionOk="0" h="1781" w="552">
                  <a:moveTo>
                    <a:pt x="0" y="1"/>
                  </a:moveTo>
                  <a:lnTo>
                    <a:pt x="0" y="1780"/>
                  </a:lnTo>
                  <a:lnTo>
                    <a:pt x="552" y="1780"/>
                  </a:lnTo>
                  <a:lnTo>
                    <a:pt x="55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4"/>
            <p:cNvSpPr/>
            <p:nvPr/>
          </p:nvSpPr>
          <p:spPr>
            <a:xfrm>
              <a:off x="7597608" y="1777313"/>
              <a:ext cx="45519" cy="146866"/>
            </a:xfrm>
            <a:custGeom>
              <a:rect b="b" l="l" r="r" t="t"/>
              <a:pathLst>
                <a:path extrusionOk="0" h="1781" w="552">
                  <a:moveTo>
                    <a:pt x="1" y="1"/>
                  </a:moveTo>
                  <a:lnTo>
                    <a:pt x="1" y="1780"/>
                  </a:lnTo>
                  <a:lnTo>
                    <a:pt x="552" y="1780"/>
                  </a:lnTo>
                  <a:lnTo>
                    <a:pt x="55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4"/>
            <p:cNvSpPr/>
            <p:nvPr/>
          </p:nvSpPr>
          <p:spPr>
            <a:xfrm>
              <a:off x="8738463" y="4205723"/>
              <a:ext cx="512587" cy="250191"/>
            </a:xfrm>
            <a:custGeom>
              <a:rect b="b" l="l" r="r" t="t"/>
              <a:pathLst>
                <a:path extrusionOk="0" h="3034" w="6216">
                  <a:moveTo>
                    <a:pt x="1329" y="1"/>
                  </a:moveTo>
                  <a:cubicBezTo>
                    <a:pt x="1103" y="1"/>
                    <a:pt x="928" y="126"/>
                    <a:pt x="852" y="326"/>
                  </a:cubicBezTo>
                  <a:lnTo>
                    <a:pt x="125" y="2357"/>
                  </a:lnTo>
                  <a:cubicBezTo>
                    <a:pt x="0" y="2682"/>
                    <a:pt x="251" y="3033"/>
                    <a:pt x="602" y="3033"/>
                  </a:cubicBezTo>
                  <a:lnTo>
                    <a:pt x="5639" y="3033"/>
                  </a:lnTo>
                  <a:cubicBezTo>
                    <a:pt x="5990" y="3033"/>
                    <a:pt x="6216" y="2682"/>
                    <a:pt x="6116" y="2357"/>
                  </a:cubicBezTo>
                  <a:lnTo>
                    <a:pt x="5364" y="326"/>
                  </a:lnTo>
                  <a:cubicBezTo>
                    <a:pt x="5288" y="126"/>
                    <a:pt x="5113" y="1"/>
                    <a:pt x="4887"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4"/>
            <p:cNvSpPr/>
            <p:nvPr/>
          </p:nvSpPr>
          <p:spPr>
            <a:xfrm>
              <a:off x="8777715" y="4238790"/>
              <a:ext cx="434083" cy="181995"/>
            </a:xfrm>
            <a:custGeom>
              <a:rect b="b" l="l" r="r" t="t"/>
              <a:pathLst>
                <a:path extrusionOk="0" h="2207" w="5264">
                  <a:moveTo>
                    <a:pt x="853" y="1"/>
                  </a:moveTo>
                  <a:cubicBezTo>
                    <a:pt x="802" y="1"/>
                    <a:pt x="777" y="26"/>
                    <a:pt x="752" y="76"/>
                  </a:cubicBezTo>
                  <a:lnTo>
                    <a:pt x="25" y="2081"/>
                  </a:lnTo>
                  <a:cubicBezTo>
                    <a:pt x="0" y="2131"/>
                    <a:pt x="25" y="2156"/>
                    <a:pt x="25" y="2181"/>
                  </a:cubicBezTo>
                  <a:cubicBezTo>
                    <a:pt x="51" y="2181"/>
                    <a:pt x="76" y="2206"/>
                    <a:pt x="126" y="2206"/>
                  </a:cubicBezTo>
                  <a:lnTo>
                    <a:pt x="5163" y="2206"/>
                  </a:lnTo>
                  <a:cubicBezTo>
                    <a:pt x="5188" y="2206"/>
                    <a:pt x="5213" y="2181"/>
                    <a:pt x="5238" y="2181"/>
                  </a:cubicBezTo>
                  <a:cubicBezTo>
                    <a:pt x="5238" y="2156"/>
                    <a:pt x="5264" y="2131"/>
                    <a:pt x="5238" y="2081"/>
                  </a:cubicBezTo>
                  <a:lnTo>
                    <a:pt x="4512" y="76"/>
                  </a:lnTo>
                  <a:cubicBezTo>
                    <a:pt x="4512" y="26"/>
                    <a:pt x="4462" y="1"/>
                    <a:pt x="441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4"/>
            <p:cNvSpPr/>
            <p:nvPr/>
          </p:nvSpPr>
          <p:spPr>
            <a:xfrm>
              <a:off x="8794207" y="4253303"/>
              <a:ext cx="401098" cy="155029"/>
            </a:xfrm>
            <a:custGeom>
              <a:rect b="b" l="l" r="r" t="t"/>
              <a:pathLst>
                <a:path extrusionOk="0" h="1880" w="4864">
                  <a:moveTo>
                    <a:pt x="703" y="0"/>
                  </a:moveTo>
                  <a:lnTo>
                    <a:pt x="1" y="1880"/>
                  </a:lnTo>
                  <a:lnTo>
                    <a:pt x="4863" y="1880"/>
                  </a:lnTo>
                  <a:lnTo>
                    <a:pt x="4186" y="0"/>
                  </a:ln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4"/>
            <p:cNvSpPr/>
            <p:nvPr/>
          </p:nvSpPr>
          <p:spPr>
            <a:xfrm>
              <a:off x="8839726" y="4271857"/>
              <a:ext cx="310059" cy="70341"/>
            </a:xfrm>
            <a:custGeom>
              <a:rect b="b" l="l" r="r" t="t"/>
              <a:pathLst>
                <a:path extrusionOk="0" h="853" w="3760">
                  <a:moveTo>
                    <a:pt x="301" y="1"/>
                  </a:moveTo>
                  <a:lnTo>
                    <a:pt x="0" y="853"/>
                  </a:lnTo>
                  <a:lnTo>
                    <a:pt x="3760" y="853"/>
                  </a:lnTo>
                  <a:lnTo>
                    <a:pt x="345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4"/>
            <p:cNvSpPr/>
            <p:nvPr/>
          </p:nvSpPr>
          <p:spPr>
            <a:xfrm>
              <a:off x="8674390" y="4385571"/>
              <a:ext cx="642795" cy="70341"/>
            </a:xfrm>
            <a:custGeom>
              <a:rect b="b" l="l" r="r" t="t"/>
              <a:pathLst>
                <a:path extrusionOk="0" h="853" w="7795">
                  <a:moveTo>
                    <a:pt x="827" y="0"/>
                  </a:moveTo>
                  <a:cubicBezTo>
                    <a:pt x="376" y="0"/>
                    <a:pt x="0" y="376"/>
                    <a:pt x="0" y="852"/>
                  </a:cubicBezTo>
                  <a:lnTo>
                    <a:pt x="7795" y="852"/>
                  </a:lnTo>
                  <a:cubicBezTo>
                    <a:pt x="7795" y="376"/>
                    <a:pt x="7419" y="0"/>
                    <a:pt x="69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4"/>
            <p:cNvSpPr/>
            <p:nvPr/>
          </p:nvSpPr>
          <p:spPr>
            <a:xfrm>
              <a:off x="8699129" y="4385571"/>
              <a:ext cx="593318" cy="16575"/>
            </a:xfrm>
            <a:custGeom>
              <a:rect b="b" l="l" r="r" t="t"/>
              <a:pathLst>
                <a:path extrusionOk="0" h="201" w="7195">
                  <a:moveTo>
                    <a:pt x="527" y="0"/>
                  </a:moveTo>
                  <a:cubicBezTo>
                    <a:pt x="327" y="0"/>
                    <a:pt x="126" y="75"/>
                    <a:pt x="1" y="201"/>
                  </a:cubicBezTo>
                  <a:lnTo>
                    <a:pt x="7194" y="201"/>
                  </a:lnTo>
                  <a:cubicBezTo>
                    <a:pt x="7044" y="75"/>
                    <a:pt x="6843" y="0"/>
                    <a:pt x="664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4"/>
            <p:cNvSpPr/>
            <p:nvPr/>
          </p:nvSpPr>
          <p:spPr>
            <a:xfrm>
              <a:off x="8740525" y="4410310"/>
              <a:ext cx="35211" cy="35211"/>
            </a:xfrm>
            <a:custGeom>
              <a:rect b="b" l="l" r="r" t="t"/>
              <a:pathLst>
                <a:path extrusionOk="0" h="427" w="427">
                  <a:moveTo>
                    <a:pt x="226" y="1"/>
                  </a:moveTo>
                  <a:cubicBezTo>
                    <a:pt x="100" y="1"/>
                    <a:pt x="0" y="101"/>
                    <a:pt x="0" y="201"/>
                  </a:cubicBezTo>
                  <a:cubicBezTo>
                    <a:pt x="0" y="327"/>
                    <a:pt x="100" y="427"/>
                    <a:pt x="226" y="427"/>
                  </a:cubicBezTo>
                  <a:cubicBezTo>
                    <a:pt x="326" y="427"/>
                    <a:pt x="426" y="327"/>
                    <a:pt x="426" y="201"/>
                  </a:cubicBezTo>
                  <a:cubicBezTo>
                    <a:pt x="426" y="101"/>
                    <a:pt x="326"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4"/>
            <p:cNvSpPr/>
            <p:nvPr/>
          </p:nvSpPr>
          <p:spPr>
            <a:xfrm>
              <a:off x="8744648" y="4431007"/>
              <a:ext cx="26965" cy="12452"/>
            </a:xfrm>
            <a:custGeom>
              <a:rect b="b" l="l" r="r" t="t"/>
              <a:pathLst>
                <a:path extrusionOk="0" h="151" w="327">
                  <a:moveTo>
                    <a:pt x="0" y="0"/>
                  </a:moveTo>
                  <a:cubicBezTo>
                    <a:pt x="0" y="76"/>
                    <a:pt x="76" y="151"/>
                    <a:pt x="176"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4"/>
            <p:cNvSpPr/>
            <p:nvPr/>
          </p:nvSpPr>
          <p:spPr>
            <a:xfrm>
              <a:off x="8819028" y="4410310"/>
              <a:ext cx="35211" cy="35211"/>
            </a:xfrm>
            <a:custGeom>
              <a:rect b="b" l="l" r="r" t="t"/>
              <a:pathLst>
                <a:path extrusionOk="0" h="427" w="427">
                  <a:moveTo>
                    <a:pt x="226" y="1"/>
                  </a:moveTo>
                  <a:cubicBezTo>
                    <a:pt x="101" y="1"/>
                    <a:pt x="1" y="101"/>
                    <a:pt x="1" y="201"/>
                  </a:cubicBezTo>
                  <a:cubicBezTo>
                    <a:pt x="1" y="327"/>
                    <a:pt x="101" y="427"/>
                    <a:pt x="226" y="427"/>
                  </a:cubicBezTo>
                  <a:cubicBezTo>
                    <a:pt x="326" y="427"/>
                    <a:pt x="427" y="327"/>
                    <a:pt x="427" y="201"/>
                  </a:cubicBezTo>
                  <a:cubicBezTo>
                    <a:pt x="427" y="101"/>
                    <a:pt x="326"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4"/>
            <p:cNvSpPr/>
            <p:nvPr/>
          </p:nvSpPr>
          <p:spPr>
            <a:xfrm>
              <a:off x="8823151" y="4431007"/>
              <a:ext cx="26965" cy="12452"/>
            </a:xfrm>
            <a:custGeom>
              <a:rect b="b" l="l" r="r" t="t"/>
              <a:pathLst>
                <a:path extrusionOk="0" h="151" w="327">
                  <a:moveTo>
                    <a:pt x="1" y="0"/>
                  </a:moveTo>
                  <a:cubicBezTo>
                    <a:pt x="1" y="76"/>
                    <a:pt x="76" y="151"/>
                    <a:pt x="176" y="151"/>
                  </a:cubicBezTo>
                  <a:cubicBezTo>
                    <a:pt x="251" y="151"/>
                    <a:pt x="327" y="76"/>
                    <a:pt x="327"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4"/>
            <p:cNvSpPr/>
            <p:nvPr/>
          </p:nvSpPr>
          <p:spPr>
            <a:xfrm>
              <a:off x="8899675" y="4410310"/>
              <a:ext cx="33150" cy="35211"/>
            </a:xfrm>
            <a:custGeom>
              <a:rect b="b" l="l" r="r" t="t"/>
              <a:pathLst>
                <a:path extrusionOk="0" h="427" w="402">
                  <a:moveTo>
                    <a:pt x="201" y="1"/>
                  </a:moveTo>
                  <a:cubicBezTo>
                    <a:pt x="75" y="1"/>
                    <a:pt x="0" y="101"/>
                    <a:pt x="0" y="201"/>
                  </a:cubicBezTo>
                  <a:cubicBezTo>
                    <a:pt x="0" y="327"/>
                    <a:pt x="75" y="427"/>
                    <a:pt x="201" y="427"/>
                  </a:cubicBezTo>
                  <a:cubicBezTo>
                    <a:pt x="326" y="427"/>
                    <a:pt x="401" y="327"/>
                    <a:pt x="401" y="201"/>
                  </a:cubicBezTo>
                  <a:cubicBezTo>
                    <a:pt x="401" y="101"/>
                    <a:pt x="326"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4"/>
            <p:cNvSpPr/>
            <p:nvPr/>
          </p:nvSpPr>
          <p:spPr>
            <a:xfrm>
              <a:off x="8903798" y="4431007"/>
              <a:ext cx="24821" cy="12452"/>
            </a:xfrm>
            <a:custGeom>
              <a:rect b="b" l="l" r="r" t="t"/>
              <a:pathLst>
                <a:path extrusionOk="0" h="151" w="301">
                  <a:moveTo>
                    <a:pt x="0" y="0"/>
                  </a:moveTo>
                  <a:cubicBezTo>
                    <a:pt x="0" y="76"/>
                    <a:pt x="50" y="151"/>
                    <a:pt x="151" y="151"/>
                  </a:cubicBezTo>
                  <a:cubicBezTo>
                    <a:pt x="226" y="151"/>
                    <a:pt x="301" y="76"/>
                    <a:pt x="301"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4"/>
            <p:cNvSpPr/>
            <p:nvPr/>
          </p:nvSpPr>
          <p:spPr>
            <a:xfrm>
              <a:off x="8978179" y="4410310"/>
              <a:ext cx="33150" cy="35211"/>
            </a:xfrm>
            <a:custGeom>
              <a:rect b="b" l="l" r="r" t="t"/>
              <a:pathLst>
                <a:path extrusionOk="0" h="427" w="402">
                  <a:moveTo>
                    <a:pt x="201" y="1"/>
                  </a:moveTo>
                  <a:cubicBezTo>
                    <a:pt x="101" y="1"/>
                    <a:pt x="0" y="101"/>
                    <a:pt x="0" y="201"/>
                  </a:cubicBezTo>
                  <a:cubicBezTo>
                    <a:pt x="0" y="327"/>
                    <a:pt x="101" y="427"/>
                    <a:pt x="201" y="427"/>
                  </a:cubicBezTo>
                  <a:cubicBezTo>
                    <a:pt x="326" y="427"/>
                    <a:pt x="401" y="327"/>
                    <a:pt x="401" y="201"/>
                  </a:cubicBezTo>
                  <a:cubicBezTo>
                    <a:pt x="401" y="101"/>
                    <a:pt x="326"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4"/>
            <p:cNvSpPr/>
            <p:nvPr/>
          </p:nvSpPr>
          <p:spPr>
            <a:xfrm>
              <a:off x="8982302" y="4431007"/>
              <a:ext cx="26965" cy="12452"/>
            </a:xfrm>
            <a:custGeom>
              <a:rect b="b" l="l" r="r" t="t"/>
              <a:pathLst>
                <a:path extrusionOk="0" h="151" w="327">
                  <a:moveTo>
                    <a:pt x="1" y="0"/>
                  </a:moveTo>
                  <a:cubicBezTo>
                    <a:pt x="1" y="76"/>
                    <a:pt x="76" y="151"/>
                    <a:pt x="151"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4"/>
            <p:cNvSpPr/>
            <p:nvPr/>
          </p:nvSpPr>
          <p:spPr>
            <a:xfrm>
              <a:off x="9056682" y="4410310"/>
              <a:ext cx="35211" cy="35211"/>
            </a:xfrm>
            <a:custGeom>
              <a:rect b="b" l="l" r="r" t="t"/>
              <a:pathLst>
                <a:path extrusionOk="0" h="427" w="427">
                  <a:moveTo>
                    <a:pt x="201" y="1"/>
                  </a:moveTo>
                  <a:cubicBezTo>
                    <a:pt x="101" y="1"/>
                    <a:pt x="1" y="101"/>
                    <a:pt x="1" y="201"/>
                  </a:cubicBezTo>
                  <a:cubicBezTo>
                    <a:pt x="1" y="327"/>
                    <a:pt x="101" y="427"/>
                    <a:pt x="201" y="427"/>
                  </a:cubicBezTo>
                  <a:cubicBezTo>
                    <a:pt x="327" y="427"/>
                    <a:pt x="427" y="327"/>
                    <a:pt x="427" y="201"/>
                  </a:cubicBezTo>
                  <a:cubicBezTo>
                    <a:pt x="427" y="101"/>
                    <a:pt x="327"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4"/>
            <p:cNvSpPr/>
            <p:nvPr/>
          </p:nvSpPr>
          <p:spPr>
            <a:xfrm>
              <a:off x="9060805" y="4431007"/>
              <a:ext cx="26965" cy="12452"/>
            </a:xfrm>
            <a:custGeom>
              <a:rect b="b" l="l" r="r" t="t"/>
              <a:pathLst>
                <a:path extrusionOk="0" h="151" w="327">
                  <a:moveTo>
                    <a:pt x="1" y="0"/>
                  </a:moveTo>
                  <a:cubicBezTo>
                    <a:pt x="1" y="76"/>
                    <a:pt x="76" y="151"/>
                    <a:pt x="151" y="151"/>
                  </a:cubicBezTo>
                  <a:cubicBezTo>
                    <a:pt x="252" y="151"/>
                    <a:pt x="327" y="76"/>
                    <a:pt x="327"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4"/>
            <p:cNvSpPr/>
            <p:nvPr/>
          </p:nvSpPr>
          <p:spPr>
            <a:xfrm>
              <a:off x="9135268" y="4410310"/>
              <a:ext cx="35211" cy="35211"/>
            </a:xfrm>
            <a:custGeom>
              <a:rect b="b" l="l" r="r" t="t"/>
              <a:pathLst>
                <a:path extrusionOk="0" h="427" w="427">
                  <a:moveTo>
                    <a:pt x="226" y="1"/>
                  </a:moveTo>
                  <a:cubicBezTo>
                    <a:pt x="100" y="1"/>
                    <a:pt x="0" y="101"/>
                    <a:pt x="0" y="201"/>
                  </a:cubicBezTo>
                  <a:cubicBezTo>
                    <a:pt x="0" y="327"/>
                    <a:pt x="100" y="427"/>
                    <a:pt x="226" y="427"/>
                  </a:cubicBezTo>
                  <a:cubicBezTo>
                    <a:pt x="326" y="427"/>
                    <a:pt x="426" y="327"/>
                    <a:pt x="426" y="201"/>
                  </a:cubicBezTo>
                  <a:cubicBezTo>
                    <a:pt x="426" y="101"/>
                    <a:pt x="326"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4"/>
            <p:cNvSpPr/>
            <p:nvPr/>
          </p:nvSpPr>
          <p:spPr>
            <a:xfrm>
              <a:off x="9139391" y="4431007"/>
              <a:ext cx="26965" cy="12452"/>
            </a:xfrm>
            <a:custGeom>
              <a:rect b="b" l="l" r="r" t="t"/>
              <a:pathLst>
                <a:path extrusionOk="0" h="151" w="327">
                  <a:moveTo>
                    <a:pt x="0" y="0"/>
                  </a:moveTo>
                  <a:cubicBezTo>
                    <a:pt x="0" y="76"/>
                    <a:pt x="76" y="151"/>
                    <a:pt x="176"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4"/>
            <p:cNvSpPr/>
            <p:nvPr/>
          </p:nvSpPr>
          <p:spPr>
            <a:xfrm>
              <a:off x="9215833" y="4410310"/>
              <a:ext cx="33150" cy="35211"/>
            </a:xfrm>
            <a:custGeom>
              <a:rect b="b" l="l" r="r" t="t"/>
              <a:pathLst>
                <a:path extrusionOk="0" h="427" w="402">
                  <a:moveTo>
                    <a:pt x="201" y="1"/>
                  </a:moveTo>
                  <a:cubicBezTo>
                    <a:pt x="76" y="1"/>
                    <a:pt x="1" y="101"/>
                    <a:pt x="1" y="201"/>
                  </a:cubicBezTo>
                  <a:cubicBezTo>
                    <a:pt x="1" y="327"/>
                    <a:pt x="76" y="427"/>
                    <a:pt x="201" y="427"/>
                  </a:cubicBezTo>
                  <a:cubicBezTo>
                    <a:pt x="301" y="427"/>
                    <a:pt x="402" y="327"/>
                    <a:pt x="402" y="201"/>
                  </a:cubicBezTo>
                  <a:cubicBezTo>
                    <a:pt x="402" y="101"/>
                    <a:pt x="301"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4"/>
            <p:cNvSpPr/>
            <p:nvPr/>
          </p:nvSpPr>
          <p:spPr>
            <a:xfrm>
              <a:off x="9217894" y="4431007"/>
              <a:ext cx="26965" cy="12452"/>
            </a:xfrm>
            <a:custGeom>
              <a:rect b="b" l="l" r="r" t="t"/>
              <a:pathLst>
                <a:path extrusionOk="0" h="151" w="327">
                  <a:moveTo>
                    <a:pt x="1" y="0"/>
                  </a:moveTo>
                  <a:cubicBezTo>
                    <a:pt x="1" y="76"/>
                    <a:pt x="76" y="151"/>
                    <a:pt x="176" y="151"/>
                  </a:cubicBezTo>
                  <a:cubicBezTo>
                    <a:pt x="251" y="151"/>
                    <a:pt x="327" y="76"/>
                    <a:pt x="327"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4"/>
            <p:cNvSpPr/>
            <p:nvPr/>
          </p:nvSpPr>
          <p:spPr>
            <a:xfrm>
              <a:off x="8912045" y="4038326"/>
              <a:ext cx="155112" cy="167481"/>
            </a:xfrm>
            <a:custGeom>
              <a:rect b="b" l="l" r="r" t="t"/>
              <a:pathLst>
                <a:path extrusionOk="0" h="2031" w="1881">
                  <a:moveTo>
                    <a:pt x="376" y="1"/>
                  </a:moveTo>
                  <a:cubicBezTo>
                    <a:pt x="301" y="1"/>
                    <a:pt x="251" y="51"/>
                    <a:pt x="251" y="101"/>
                  </a:cubicBezTo>
                  <a:cubicBezTo>
                    <a:pt x="251" y="176"/>
                    <a:pt x="301" y="226"/>
                    <a:pt x="376" y="226"/>
                  </a:cubicBezTo>
                  <a:cubicBezTo>
                    <a:pt x="301" y="226"/>
                    <a:pt x="251" y="276"/>
                    <a:pt x="251" y="351"/>
                  </a:cubicBezTo>
                  <a:cubicBezTo>
                    <a:pt x="251" y="402"/>
                    <a:pt x="301" y="477"/>
                    <a:pt x="376" y="477"/>
                  </a:cubicBezTo>
                  <a:cubicBezTo>
                    <a:pt x="301" y="477"/>
                    <a:pt x="251" y="527"/>
                    <a:pt x="251" y="577"/>
                  </a:cubicBezTo>
                  <a:cubicBezTo>
                    <a:pt x="251" y="652"/>
                    <a:pt x="301" y="702"/>
                    <a:pt x="376" y="702"/>
                  </a:cubicBezTo>
                  <a:cubicBezTo>
                    <a:pt x="301" y="702"/>
                    <a:pt x="251" y="752"/>
                    <a:pt x="251" y="828"/>
                  </a:cubicBezTo>
                  <a:cubicBezTo>
                    <a:pt x="251" y="878"/>
                    <a:pt x="301" y="928"/>
                    <a:pt x="376" y="928"/>
                  </a:cubicBezTo>
                  <a:lnTo>
                    <a:pt x="527" y="928"/>
                  </a:lnTo>
                  <a:cubicBezTo>
                    <a:pt x="226" y="928"/>
                    <a:pt x="0" y="1178"/>
                    <a:pt x="0" y="1479"/>
                  </a:cubicBezTo>
                  <a:lnTo>
                    <a:pt x="0" y="2031"/>
                  </a:lnTo>
                  <a:lnTo>
                    <a:pt x="1880" y="2031"/>
                  </a:lnTo>
                  <a:lnTo>
                    <a:pt x="1880" y="1479"/>
                  </a:lnTo>
                  <a:cubicBezTo>
                    <a:pt x="1880" y="1178"/>
                    <a:pt x="1630" y="928"/>
                    <a:pt x="1329" y="928"/>
                  </a:cubicBezTo>
                  <a:lnTo>
                    <a:pt x="1504" y="928"/>
                  </a:lnTo>
                  <a:cubicBezTo>
                    <a:pt x="1579" y="928"/>
                    <a:pt x="1630" y="878"/>
                    <a:pt x="1630" y="828"/>
                  </a:cubicBezTo>
                  <a:cubicBezTo>
                    <a:pt x="1630" y="752"/>
                    <a:pt x="1579" y="702"/>
                    <a:pt x="1504" y="702"/>
                  </a:cubicBezTo>
                  <a:cubicBezTo>
                    <a:pt x="1579" y="702"/>
                    <a:pt x="1630" y="652"/>
                    <a:pt x="1630" y="577"/>
                  </a:cubicBezTo>
                  <a:cubicBezTo>
                    <a:pt x="1630" y="527"/>
                    <a:pt x="1579" y="477"/>
                    <a:pt x="1504" y="477"/>
                  </a:cubicBezTo>
                  <a:cubicBezTo>
                    <a:pt x="1579" y="477"/>
                    <a:pt x="1630" y="402"/>
                    <a:pt x="1630" y="351"/>
                  </a:cubicBezTo>
                  <a:cubicBezTo>
                    <a:pt x="1630" y="276"/>
                    <a:pt x="1579" y="226"/>
                    <a:pt x="1504" y="226"/>
                  </a:cubicBezTo>
                  <a:cubicBezTo>
                    <a:pt x="1579" y="226"/>
                    <a:pt x="1630" y="176"/>
                    <a:pt x="1630" y="101"/>
                  </a:cubicBezTo>
                  <a:cubicBezTo>
                    <a:pt x="1630" y="51"/>
                    <a:pt x="1579" y="1"/>
                    <a:pt x="150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4"/>
            <p:cNvSpPr/>
            <p:nvPr/>
          </p:nvSpPr>
          <p:spPr>
            <a:xfrm>
              <a:off x="8928537" y="4129281"/>
              <a:ext cx="29027" cy="62094"/>
            </a:xfrm>
            <a:custGeom>
              <a:rect b="b" l="l" r="r" t="t"/>
              <a:pathLst>
                <a:path extrusionOk="0" h="753" w="352">
                  <a:moveTo>
                    <a:pt x="352" y="0"/>
                  </a:moveTo>
                  <a:cubicBezTo>
                    <a:pt x="151" y="0"/>
                    <a:pt x="1" y="151"/>
                    <a:pt x="1" y="326"/>
                  </a:cubicBezTo>
                  <a:lnTo>
                    <a:pt x="1" y="752"/>
                  </a:lnTo>
                  <a:lnTo>
                    <a:pt x="352" y="752"/>
                  </a:lnTo>
                  <a:lnTo>
                    <a:pt x="35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4"/>
            <p:cNvSpPr/>
            <p:nvPr/>
          </p:nvSpPr>
          <p:spPr>
            <a:xfrm>
              <a:off x="8940989" y="4038326"/>
              <a:ext cx="95162" cy="10390"/>
            </a:xfrm>
            <a:custGeom>
              <a:rect b="b" l="l" r="r" t="t"/>
              <a:pathLst>
                <a:path extrusionOk="0" h="126" w="1154">
                  <a:moveTo>
                    <a:pt x="50" y="1"/>
                  </a:moveTo>
                  <a:cubicBezTo>
                    <a:pt x="25" y="1"/>
                    <a:pt x="0" y="26"/>
                    <a:pt x="0" y="76"/>
                  </a:cubicBezTo>
                  <a:cubicBezTo>
                    <a:pt x="0" y="101"/>
                    <a:pt x="25" y="126"/>
                    <a:pt x="50" y="126"/>
                  </a:cubicBezTo>
                  <a:lnTo>
                    <a:pt x="1078" y="126"/>
                  </a:lnTo>
                  <a:cubicBezTo>
                    <a:pt x="1128" y="126"/>
                    <a:pt x="1153" y="101"/>
                    <a:pt x="1153" y="76"/>
                  </a:cubicBezTo>
                  <a:cubicBezTo>
                    <a:pt x="1153" y="26"/>
                    <a:pt x="1128" y="1"/>
                    <a:pt x="107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4"/>
            <p:cNvSpPr/>
            <p:nvPr/>
          </p:nvSpPr>
          <p:spPr>
            <a:xfrm>
              <a:off x="8940989" y="4056962"/>
              <a:ext cx="95162" cy="10390"/>
            </a:xfrm>
            <a:custGeom>
              <a:rect b="b" l="l" r="r" t="t"/>
              <a:pathLst>
                <a:path extrusionOk="0" h="126" w="1154">
                  <a:moveTo>
                    <a:pt x="50" y="0"/>
                  </a:moveTo>
                  <a:cubicBezTo>
                    <a:pt x="25" y="0"/>
                    <a:pt x="0" y="25"/>
                    <a:pt x="0" y="50"/>
                  </a:cubicBezTo>
                  <a:cubicBezTo>
                    <a:pt x="0" y="100"/>
                    <a:pt x="25" y="125"/>
                    <a:pt x="50" y="125"/>
                  </a:cubicBezTo>
                  <a:lnTo>
                    <a:pt x="1078" y="125"/>
                  </a:lnTo>
                  <a:cubicBezTo>
                    <a:pt x="1128" y="125"/>
                    <a:pt x="1153" y="100"/>
                    <a:pt x="1153" y="50"/>
                  </a:cubicBezTo>
                  <a:cubicBezTo>
                    <a:pt x="1153" y="25"/>
                    <a:pt x="1128" y="0"/>
                    <a:pt x="10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4"/>
            <p:cNvSpPr/>
            <p:nvPr/>
          </p:nvSpPr>
          <p:spPr>
            <a:xfrm>
              <a:off x="8940989" y="4077577"/>
              <a:ext cx="95162" cy="10473"/>
            </a:xfrm>
            <a:custGeom>
              <a:rect b="b" l="l" r="r" t="t"/>
              <a:pathLst>
                <a:path extrusionOk="0" h="127" w="1154">
                  <a:moveTo>
                    <a:pt x="50" y="1"/>
                  </a:moveTo>
                  <a:cubicBezTo>
                    <a:pt x="25" y="1"/>
                    <a:pt x="0" y="26"/>
                    <a:pt x="0" y="76"/>
                  </a:cubicBezTo>
                  <a:cubicBezTo>
                    <a:pt x="0" y="101"/>
                    <a:pt x="25" y="126"/>
                    <a:pt x="50" y="126"/>
                  </a:cubicBezTo>
                  <a:lnTo>
                    <a:pt x="1078" y="126"/>
                  </a:lnTo>
                  <a:cubicBezTo>
                    <a:pt x="1128" y="126"/>
                    <a:pt x="1153" y="101"/>
                    <a:pt x="1153" y="76"/>
                  </a:cubicBezTo>
                  <a:cubicBezTo>
                    <a:pt x="1153" y="26"/>
                    <a:pt x="1128" y="1"/>
                    <a:pt x="107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4"/>
            <p:cNvSpPr/>
            <p:nvPr/>
          </p:nvSpPr>
          <p:spPr>
            <a:xfrm>
              <a:off x="8940989" y="4096214"/>
              <a:ext cx="95162" cy="10390"/>
            </a:xfrm>
            <a:custGeom>
              <a:rect b="b" l="l" r="r" t="t"/>
              <a:pathLst>
                <a:path extrusionOk="0" h="126" w="1154">
                  <a:moveTo>
                    <a:pt x="50" y="0"/>
                  </a:moveTo>
                  <a:cubicBezTo>
                    <a:pt x="25" y="0"/>
                    <a:pt x="0" y="25"/>
                    <a:pt x="0" y="75"/>
                  </a:cubicBezTo>
                  <a:cubicBezTo>
                    <a:pt x="0" y="101"/>
                    <a:pt x="25" y="126"/>
                    <a:pt x="50" y="126"/>
                  </a:cubicBezTo>
                  <a:lnTo>
                    <a:pt x="1078" y="126"/>
                  </a:lnTo>
                  <a:cubicBezTo>
                    <a:pt x="1128" y="126"/>
                    <a:pt x="1153" y="101"/>
                    <a:pt x="1153" y="75"/>
                  </a:cubicBezTo>
                  <a:cubicBezTo>
                    <a:pt x="1153" y="25"/>
                    <a:pt x="1128" y="0"/>
                    <a:pt x="107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4"/>
            <p:cNvSpPr/>
            <p:nvPr/>
          </p:nvSpPr>
          <p:spPr>
            <a:xfrm>
              <a:off x="5253968" y="4455828"/>
              <a:ext cx="113716" cy="274930"/>
            </a:xfrm>
            <a:custGeom>
              <a:rect b="b" l="l" r="r" t="t"/>
              <a:pathLst>
                <a:path extrusionOk="0" h="3334" w="1379">
                  <a:moveTo>
                    <a:pt x="0" y="0"/>
                  </a:moveTo>
                  <a:lnTo>
                    <a:pt x="0" y="3334"/>
                  </a:lnTo>
                  <a:lnTo>
                    <a:pt x="1379" y="3334"/>
                  </a:lnTo>
                  <a:lnTo>
                    <a:pt x="137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4"/>
            <p:cNvSpPr/>
            <p:nvPr/>
          </p:nvSpPr>
          <p:spPr>
            <a:xfrm>
              <a:off x="5059689" y="4205723"/>
              <a:ext cx="514731" cy="250191"/>
            </a:xfrm>
            <a:custGeom>
              <a:rect b="b" l="l" r="r" t="t"/>
              <a:pathLst>
                <a:path extrusionOk="0" h="3034" w="6242">
                  <a:moveTo>
                    <a:pt x="1329" y="1"/>
                  </a:moveTo>
                  <a:cubicBezTo>
                    <a:pt x="1128" y="1"/>
                    <a:pt x="928" y="126"/>
                    <a:pt x="853" y="326"/>
                  </a:cubicBezTo>
                  <a:lnTo>
                    <a:pt x="126" y="2357"/>
                  </a:lnTo>
                  <a:cubicBezTo>
                    <a:pt x="0" y="2682"/>
                    <a:pt x="251" y="3033"/>
                    <a:pt x="602" y="3033"/>
                  </a:cubicBezTo>
                  <a:lnTo>
                    <a:pt x="5640" y="3033"/>
                  </a:lnTo>
                  <a:cubicBezTo>
                    <a:pt x="5990" y="3033"/>
                    <a:pt x="6241" y="2682"/>
                    <a:pt x="6116" y="2357"/>
                  </a:cubicBezTo>
                  <a:lnTo>
                    <a:pt x="5389" y="326"/>
                  </a:lnTo>
                  <a:cubicBezTo>
                    <a:pt x="5314" y="126"/>
                    <a:pt x="5113" y="1"/>
                    <a:pt x="4913" y="1"/>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4"/>
            <p:cNvSpPr/>
            <p:nvPr/>
          </p:nvSpPr>
          <p:spPr>
            <a:xfrm>
              <a:off x="5101002" y="4238790"/>
              <a:ext cx="432021" cy="181995"/>
            </a:xfrm>
            <a:custGeom>
              <a:rect b="b" l="l" r="r" t="t"/>
              <a:pathLst>
                <a:path extrusionOk="0" h="2207" w="5239">
                  <a:moveTo>
                    <a:pt x="828" y="1"/>
                  </a:moveTo>
                  <a:cubicBezTo>
                    <a:pt x="803" y="1"/>
                    <a:pt x="753" y="26"/>
                    <a:pt x="727" y="76"/>
                  </a:cubicBezTo>
                  <a:lnTo>
                    <a:pt x="1" y="2081"/>
                  </a:lnTo>
                  <a:cubicBezTo>
                    <a:pt x="1" y="2131"/>
                    <a:pt x="1" y="2156"/>
                    <a:pt x="26" y="2181"/>
                  </a:cubicBezTo>
                  <a:cubicBezTo>
                    <a:pt x="26" y="2181"/>
                    <a:pt x="51" y="2206"/>
                    <a:pt x="101" y="2206"/>
                  </a:cubicBezTo>
                  <a:lnTo>
                    <a:pt x="5139" y="2206"/>
                  </a:lnTo>
                  <a:cubicBezTo>
                    <a:pt x="5189" y="2206"/>
                    <a:pt x="5214" y="2181"/>
                    <a:pt x="5214" y="2181"/>
                  </a:cubicBezTo>
                  <a:cubicBezTo>
                    <a:pt x="5239" y="2156"/>
                    <a:pt x="5239" y="2131"/>
                    <a:pt x="5239" y="2081"/>
                  </a:cubicBezTo>
                  <a:lnTo>
                    <a:pt x="4487" y="76"/>
                  </a:lnTo>
                  <a:cubicBezTo>
                    <a:pt x="4487" y="26"/>
                    <a:pt x="4437" y="1"/>
                    <a:pt x="4412"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4"/>
            <p:cNvSpPr/>
            <p:nvPr/>
          </p:nvSpPr>
          <p:spPr>
            <a:xfrm>
              <a:off x="5117577" y="4253303"/>
              <a:ext cx="398954" cy="155029"/>
            </a:xfrm>
            <a:custGeom>
              <a:rect b="b" l="l" r="r" t="t"/>
              <a:pathLst>
                <a:path extrusionOk="0" h="1880" w="4838">
                  <a:moveTo>
                    <a:pt x="677" y="0"/>
                  </a:moveTo>
                  <a:lnTo>
                    <a:pt x="0" y="1880"/>
                  </a:lnTo>
                  <a:lnTo>
                    <a:pt x="4837" y="1880"/>
                  </a:lnTo>
                  <a:lnTo>
                    <a:pt x="416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4"/>
            <p:cNvSpPr/>
            <p:nvPr/>
          </p:nvSpPr>
          <p:spPr>
            <a:xfrm>
              <a:off x="5160952" y="4271857"/>
              <a:ext cx="310059" cy="70341"/>
            </a:xfrm>
            <a:custGeom>
              <a:rect b="b" l="l" r="r" t="t"/>
              <a:pathLst>
                <a:path extrusionOk="0" h="853" w="3760">
                  <a:moveTo>
                    <a:pt x="326" y="1"/>
                  </a:moveTo>
                  <a:lnTo>
                    <a:pt x="0" y="853"/>
                  </a:lnTo>
                  <a:lnTo>
                    <a:pt x="3760" y="853"/>
                  </a:lnTo>
                  <a:lnTo>
                    <a:pt x="345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4"/>
            <p:cNvSpPr/>
            <p:nvPr/>
          </p:nvSpPr>
          <p:spPr>
            <a:xfrm>
              <a:off x="4995616" y="4385571"/>
              <a:ext cx="642795" cy="70341"/>
            </a:xfrm>
            <a:custGeom>
              <a:rect b="b" l="l" r="r" t="t"/>
              <a:pathLst>
                <a:path extrusionOk="0" h="853" w="7795">
                  <a:moveTo>
                    <a:pt x="828" y="0"/>
                  </a:moveTo>
                  <a:cubicBezTo>
                    <a:pt x="376" y="0"/>
                    <a:pt x="0" y="376"/>
                    <a:pt x="0" y="852"/>
                  </a:cubicBezTo>
                  <a:lnTo>
                    <a:pt x="7795" y="852"/>
                  </a:lnTo>
                  <a:cubicBezTo>
                    <a:pt x="7795" y="376"/>
                    <a:pt x="7419" y="0"/>
                    <a:pt x="6943"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4"/>
            <p:cNvSpPr/>
            <p:nvPr/>
          </p:nvSpPr>
          <p:spPr>
            <a:xfrm>
              <a:off x="5020437" y="4385571"/>
              <a:ext cx="593235" cy="16575"/>
            </a:xfrm>
            <a:custGeom>
              <a:rect b="b" l="l" r="r" t="t"/>
              <a:pathLst>
                <a:path extrusionOk="0" h="201" w="7194">
                  <a:moveTo>
                    <a:pt x="527" y="0"/>
                  </a:moveTo>
                  <a:cubicBezTo>
                    <a:pt x="326" y="0"/>
                    <a:pt x="151" y="75"/>
                    <a:pt x="0" y="201"/>
                  </a:cubicBezTo>
                  <a:lnTo>
                    <a:pt x="7193" y="201"/>
                  </a:lnTo>
                  <a:cubicBezTo>
                    <a:pt x="7043" y="75"/>
                    <a:pt x="6867" y="0"/>
                    <a:pt x="664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4"/>
            <p:cNvSpPr/>
            <p:nvPr/>
          </p:nvSpPr>
          <p:spPr>
            <a:xfrm>
              <a:off x="5061750" y="4410310"/>
              <a:ext cx="35211" cy="35211"/>
            </a:xfrm>
            <a:custGeom>
              <a:rect b="b" l="l" r="r" t="t"/>
              <a:pathLst>
                <a:path extrusionOk="0" h="427" w="427">
                  <a:moveTo>
                    <a:pt x="226" y="1"/>
                  </a:moveTo>
                  <a:cubicBezTo>
                    <a:pt x="101" y="1"/>
                    <a:pt x="0" y="101"/>
                    <a:pt x="0" y="201"/>
                  </a:cubicBezTo>
                  <a:cubicBezTo>
                    <a:pt x="0" y="327"/>
                    <a:pt x="101" y="427"/>
                    <a:pt x="226" y="427"/>
                  </a:cubicBezTo>
                  <a:cubicBezTo>
                    <a:pt x="326" y="427"/>
                    <a:pt x="427" y="327"/>
                    <a:pt x="427" y="201"/>
                  </a:cubicBezTo>
                  <a:cubicBezTo>
                    <a:pt x="427" y="101"/>
                    <a:pt x="326"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4"/>
            <p:cNvSpPr/>
            <p:nvPr/>
          </p:nvSpPr>
          <p:spPr>
            <a:xfrm>
              <a:off x="5065873" y="4431007"/>
              <a:ext cx="26965" cy="12452"/>
            </a:xfrm>
            <a:custGeom>
              <a:rect b="b" l="l" r="r" t="t"/>
              <a:pathLst>
                <a:path extrusionOk="0" h="151" w="327">
                  <a:moveTo>
                    <a:pt x="1" y="0"/>
                  </a:moveTo>
                  <a:cubicBezTo>
                    <a:pt x="1" y="76"/>
                    <a:pt x="76" y="151"/>
                    <a:pt x="176"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4"/>
            <p:cNvSpPr/>
            <p:nvPr/>
          </p:nvSpPr>
          <p:spPr>
            <a:xfrm>
              <a:off x="5142315" y="4410310"/>
              <a:ext cx="33150" cy="35211"/>
            </a:xfrm>
            <a:custGeom>
              <a:rect b="b" l="l" r="r" t="t"/>
              <a:pathLst>
                <a:path extrusionOk="0" h="427" w="402">
                  <a:moveTo>
                    <a:pt x="201" y="1"/>
                  </a:moveTo>
                  <a:cubicBezTo>
                    <a:pt x="76" y="1"/>
                    <a:pt x="1" y="101"/>
                    <a:pt x="1" y="201"/>
                  </a:cubicBezTo>
                  <a:cubicBezTo>
                    <a:pt x="1" y="327"/>
                    <a:pt x="76" y="427"/>
                    <a:pt x="201" y="427"/>
                  </a:cubicBezTo>
                  <a:cubicBezTo>
                    <a:pt x="327" y="427"/>
                    <a:pt x="402" y="327"/>
                    <a:pt x="402" y="201"/>
                  </a:cubicBezTo>
                  <a:cubicBezTo>
                    <a:pt x="402" y="101"/>
                    <a:pt x="327" y="1"/>
                    <a:pt x="201" y="1"/>
                  </a:cubicBezTo>
                  <a:close/>
                </a:path>
              </a:pathLst>
            </a:custGeom>
            <a:solidFill>
              <a:srgbClr val="252A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4"/>
            <p:cNvSpPr/>
            <p:nvPr/>
          </p:nvSpPr>
          <p:spPr>
            <a:xfrm>
              <a:off x="5146521" y="4431007"/>
              <a:ext cx="24821" cy="12452"/>
            </a:xfrm>
            <a:custGeom>
              <a:rect b="b" l="l" r="r" t="t"/>
              <a:pathLst>
                <a:path extrusionOk="0" h="151" w="301">
                  <a:moveTo>
                    <a:pt x="0" y="0"/>
                  </a:moveTo>
                  <a:cubicBezTo>
                    <a:pt x="0" y="76"/>
                    <a:pt x="50" y="151"/>
                    <a:pt x="150" y="151"/>
                  </a:cubicBezTo>
                  <a:cubicBezTo>
                    <a:pt x="226" y="151"/>
                    <a:pt x="301" y="76"/>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4"/>
            <p:cNvSpPr/>
            <p:nvPr/>
          </p:nvSpPr>
          <p:spPr>
            <a:xfrm>
              <a:off x="5220901" y="4410310"/>
              <a:ext cx="33150" cy="35211"/>
            </a:xfrm>
            <a:custGeom>
              <a:rect b="b" l="l" r="r" t="t"/>
              <a:pathLst>
                <a:path extrusionOk="0" h="427" w="402">
                  <a:moveTo>
                    <a:pt x="201" y="1"/>
                  </a:moveTo>
                  <a:cubicBezTo>
                    <a:pt x="101" y="1"/>
                    <a:pt x="0" y="101"/>
                    <a:pt x="0" y="201"/>
                  </a:cubicBezTo>
                  <a:cubicBezTo>
                    <a:pt x="0" y="327"/>
                    <a:pt x="101" y="427"/>
                    <a:pt x="201" y="427"/>
                  </a:cubicBezTo>
                  <a:cubicBezTo>
                    <a:pt x="326" y="427"/>
                    <a:pt x="401" y="327"/>
                    <a:pt x="401" y="201"/>
                  </a:cubicBezTo>
                  <a:cubicBezTo>
                    <a:pt x="401" y="101"/>
                    <a:pt x="326"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4"/>
            <p:cNvSpPr/>
            <p:nvPr/>
          </p:nvSpPr>
          <p:spPr>
            <a:xfrm>
              <a:off x="5225024" y="4431007"/>
              <a:ext cx="26965" cy="12452"/>
            </a:xfrm>
            <a:custGeom>
              <a:rect b="b" l="l" r="r" t="t"/>
              <a:pathLst>
                <a:path extrusionOk="0" h="151" w="327">
                  <a:moveTo>
                    <a:pt x="0" y="0"/>
                  </a:moveTo>
                  <a:cubicBezTo>
                    <a:pt x="0" y="76"/>
                    <a:pt x="76" y="151"/>
                    <a:pt x="151"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4"/>
            <p:cNvSpPr/>
            <p:nvPr/>
          </p:nvSpPr>
          <p:spPr>
            <a:xfrm>
              <a:off x="5299404" y="4410310"/>
              <a:ext cx="35211" cy="35211"/>
            </a:xfrm>
            <a:custGeom>
              <a:rect b="b" l="l" r="r" t="t"/>
              <a:pathLst>
                <a:path extrusionOk="0" h="427" w="427">
                  <a:moveTo>
                    <a:pt x="201" y="1"/>
                  </a:moveTo>
                  <a:cubicBezTo>
                    <a:pt x="101" y="1"/>
                    <a:pt x="1" y="101"/>
                    <a:pt x="1" y="201"/>
                  </a:cubicBezTo>
                  <a:cubicBezTo>
                    <a:pt x="1" y="327"/>
                    <a:pt x="101" y="427"/>
                    <a:pt x="201" y="427"/>
                  </a:cubicBezTo>
                  <a:cubicBezTo>
                    <a:pt x="327" y="427"/>
                    <a:pt x="427" y="327"/>
                    <a:pt x="427" y="201"/>
                  </a:cubicBezTo>
                  <a:cubicBezTo>
                    <a:pt x="427" y="101"/>
                    <a:pt x="327"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4"/>
            <p:cNvSpPr/>
            <p:nvPr/>
          </p:nvSpPr>
          <p:spPr>
            <a:xfrm>
              <a:off x="5303528" y="4431007"/>
              <a:ext cx="26965" cy="12452"/>
            </a:xfrm>
            <a:custGeom>
              <a:rect b="b" l="l" r="r" t="t"/>
              <a:pathLst>
                <a:path extrusionOk="0" h="151" w="327">
                  <a:moveTo>
                    <a:pt x="1" y="0"/>
                  </a:moveTo>
                  <a:cubicBezTo>
                    <a:pt x="1" y="76"/>
                    <a:pt x="76" y="151"/>
                    <a:pt x="151" y="151"/>
                  </a:cubicBezTo>
                  <a:cubicBezTo>
                    <a:pt x="251" y="151"/>
                    <a:pt x="327" y="76"/>
                    <a:pt x="327"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4"/>
            <p:cNvSpPr/>
            <p:nvPr/>
          </p:nvSpPr>
          <p:spPr>
            <a:xfrm>
              <a:off x="5377990" y="4410310"/>
              <a:ext cx="35211" cy="35211"/>
            </a:xfrm>
            <a:custGeom>
              <a:rect b="b" l="l" r="r" t="t"/>
              <a:pathLst>
                <a:path extrusionOk="0" h="427" w="427">
                  <a:moveTo>
                    <a:pt x="226" y="1"/>
                  </a:moveTo>
                  <a:cubicBezTo>
                    <a:pt x="100" y="1"/>
                    <a:pt x="0" y="101"/>
                    <a:pt x="0" y="201"/>
                  </a:cubicBezTo>
                  <a:cubicBezTo>
                    <a:pt x="0" y="327"/>
                    <a:pt x="100" y="427"/>
                    <a:pt x="226" y="427"/>
                  </a:cubicBezTo>
                  <a:cubicBezTo>
                    <a:pt x="326" y="427"/>
                    <a:pt x="426" y="327"/>
                    <a:pt x="426" y="201"/>
                  </a:cubicBezTo>
                  <a:cubicBezTo>
                    <a:pt x="426" y="101"/>
                    <a:pt x="326" y="1"/>
                    <a:pt x="226"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4"/>
            <p:cNvSpPr/>
            <p:nvPr/>
          </p:nvSpPr>
          <p:spPr>
            <a:xfrm>
              <a:off x="5382113" y="4431007"/>
              <a:ext cx="26965" cy="12452"/>
            </a:xfrm>
            <a:custGeom>
              <a:rect b="b" l="l" r="r" t="t"/>
              <a:pathLst>
                <a:path extrusionOk="0" h="151" w="327">
                  <a:moveTo>
                    <a:pt x="0" y="0"/>
                  </a:moveTo>
                  <a:cubicBezTo>
                    <a:pt x="0" y="76"/>
                    <a:pt x="75" y="151"/>
                    <a:pt x="176"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4"/>
            <p:cNvSpPr/>
            <p:nvPr/>
          </p:nvSpPr>
          <p:spPr>
            <a:xfrm>
              <a:off x="5458555" y="4410310"/>
              <a:ext cx="33150" cy="35211"/>
            </a:xfrm>
            <a:custGeom>
              <a:rect b="b" l="l" r="r" t="t"/>
              <a:pathLst>
                <a:path extrusionOk="0" h="427" w="402">
                  <a:moveTo>
                    <a:pt x="201" y="1"/>
                  </a:moveTo>
                  <a:cubicBezTo>
                    <a:pt x="76" y="1"/>
                    <a:pt x="1" y="101"/>
                    <a:pt x="1" y="201"/>
                  </a:cubicBezTo>
                  <a:cubicBezTo>
                    <a:pt x="1" y="327"/>
                    <a:pt x="76" y="427"/>
                    <a:pt x="201" y="427"/>
                  </a:cubicBezTo>
                  <a:cubicBezTo>
                    <a:pt x="301" y="427"/>
                    <a:pt x="402" y="327"/>
                    <a:pt x="402" y="201"/>
                  </a:cubicBezTo>
                  <a:cubicBezTo>
                    <a:pt x="402" y="101"/>
                    <a:pt x="301"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4"/>
            <p:cNvSpPr/>
            <p:nvPr/>
          </p:nvSpPr>
          <p:spPr>
            <a:xfrm>
              <a:off x="5460617" y="4431007"/>
              <a:ext cx="26965" cy="12452"/>
            </a:xfrm>
            <a:custGeom>
              <a:rect b="b" l="l" r="r" t="t"/>
              <a:pathLst>
                <a:path extrusionOk="0" h="151" w="327">
                  <a:moveTo>
                    <a:pt x="1" y="0"/>
                  </a:moveTo>
                  <a:cubicBezTo>
                    <a:pt x="1" y="76"/>
                    <a:pt x="76" y="151"/>
                    <a:pt x="176" y="151"/>
                  </a:cubicBezTo>
                  <a:cubicBezTo>
                    <a:pt x="251" y="151"/>
                    <a:pt x="326" y="76"/>
                    <a:pt x="326"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4"/>
            <p:cNvSpPr/>
            <p:nvPr/>
          </p:nvSpPr>
          <p:spPr>
            <a:xfrm>
              <a:off x="5537059" y="4410310"/>
              <a:ext cx="33150" cy="35211"/>
            </a:xfrm>
            <a:custGeom>
              <a:rect b="b" l="l" r="r" t="t"/>
              <a:pathLst>
                <a:path extrusionOk="0" h="427" w="402">
                  <a:moveTo>
                    <a:pt x="201" y="1"/>
                  </a:moveTo>
                  <a:cubicBezTo>
                    <a:pt x="76" y="1"/>
                    <a:pt x="1" y="101"/>
                    <a:pt x="1" y="201"/>
                  </a:cubicBezTo>
                  <a:cubicBezTo>
                    <a:pt x="1" y="327"/>
                    <a:pt x="76" y="427"/>
                    <a:pt x="201" y="427"/>
                  </a:cubicBezTo>
                  <a:cubicBezTo>
                    <a:pt x="327" y="427"/>
                    <a:pt x="402" y="327"/>
                    <a:pt x="402" y="201"/>
                  </a:cubicBezTo>
                  <a:cubicBezTo>
                    <a:pt x="402" y="101"/>
                    <a:pt x="327"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4"/>
            <p:cNvSpPr/>
            <p:nvPr/>
          </p:nvSpPr>
          <p:spPr>
            <a:xfrm>
              <a:off x="5541264" y="4431007"/>
              <a:ext cx="24821" cy="12452"/>
            </a:xfrm>
            <a:custGeom>
              <a:rect b="b" l="l" r="r" t="t"/>
              <a:pathLst>
                <a:path extrusionOk="0" h="151" w="301">
                  <a:moveTo>
                    <a:pt x="0" y="0"/>
                  </a:moveTo>
                  <a:cubicBezTo>
                    <a:pt x="0" y="76"/>
                    <a:pt x="75" y="151"/>
                    <a:pt x="150" y="151"/>
                  </a:cubicBezTo>
                  <a:cubicBezTo>
                    <a:pt x="251" y="151"/>
                    <a:pt x="301" y="76"/>
                    <a:pt x="301" y="0"/>
                  </a:cubicBezTo>
                  <a:close/>
                </a:path>
              </a:pathLst>
            </a:custGeom>
            <a:solidFill>
              <a:srgbClr val="3C425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4"/>
            <p:cNvSpPr/>
            <p:nvPr/>
          </p:nvSpPr>
          <p:spPr>
            <a:xfrm>
              <a:off x="5233270" y="4038326"/>
              <a:ext cx="155112" cy="167481"/>
            </a:xfrm>
            <a:custGeom>
              <a:rect b="b" l="l" r="r" t="t"/>
              <a:pathLst>
                <a:path extrusionOk="0" h="2031" w="1881">
                  <a:moveTo>
                    <a:pt x="377" y="1"/>
                  </a:moveTo>
                  <a:cubicBezTo>
                    <a:pt x="301" y="1"/>
                    <a:pt x="251" y="51"/>
                    <a:pt x="251" y="101"/>
                  </a:cubicBezTo>
                  <a:cubicBezTo>
                    <a:pt x="251" y="176"/>
                    <a:pt x="301" y="226"/>
                    <a:pt x="377" y="226"/>
                  </a:cubicBezTo>
                  <a:cubicBezTo>
                    <a:pt x="301" y="226"/>
                    <a:pt x="251" y="276"/>
                    <a:pt x="251" y="351"/>
                  </a:cubicBezTo>
                  <a:cubicBezTo>
                    <a:pt x="251" y="402"/>
                    <a:pt x="301" y="477"/>
                    <a:pt x="377" y="477"/>
                  </a:cubicBezTo>
                  <a:cubicBezTo>
                    <a:pt x="301" y="477"/>
                    <a:pt x="251" y="527"/>
                    <a:pt x="251" y="577"/>
                  </a:cubicBezTo>
                  <a:cubicBezTo>
                    <a:pt x="251" y="652"/>
                    <a:pt x="301" y="702"/>
                    <a:pt x="377" y="702"/>
                  </a:cubicBezTo>
                  <a:cubicBezTo>
                    <a:pt x="301" y="702"/>
                    <a:pt x="251" y="752"/>
                    <a:pt x="251" y="828"/>
                  </a:cubicBezTo>
                  <a:cubicBezTo>
                    <a:pt x="251" y="878"/>
                    <a:pt x="301" y="928"/>
                    <a:pt x="377" y="928"/>
                  </a:cubicBezTo>
                  <a:lnTo>
                    <a:pt x="552" y="928"/>
                  </a:lnTo>
                  <a:cubicBezTo>
                    <a:pt x="251" y="928"/>
                    <a:pt x="1" y="1178"/>
                    <a:pt x="1" y="1479"/>
                  </a:cubicBezTo>
                  <a:lnTo>
                    <a:pt x="1" y="2031"/>
                  </a:lnTo>
                  <a:lnTo>
                    <a:pt x="1880" y="2031"/>
                  </a:lnTo>
                  <a:lnTo>
                    <a:pt x="1880" y="1479"/>
                  </a:lnTo>
                  <a:cubicBezTo>
                    <a:pt x="1880" y="1178"/>
                    <a:pt x="1630" y="928"/>
                    <a:pt x="1329" y="928"/>
                  </a:cubicBezTo>
                  <a:lnTo>
                    <a:pt x="1504" y="928"/>
                  </a:lnTo>
                  <a:cubicBezTo>
                    <a:pt x="1580" y="928"/>
                    <a:pt x="1630" y="878"/>
                    <a:pt x="1630" y="828"/>
                  </a:cubicBezTo>
                  <a:cubicBezTo>
                    <a:pt x="1630" y="752"/>
                    <a:pt x="1580" y="702"/>
                    <a:pt x="1504" y="702"/>
                  </a:cubicBezTo>
                  <a:cubicBezTo>
                    <a:pt x="1580" y="702"/>
                    <a:pt x="1630" y="652"/>
                    <a:pt x="1630" y="577"/>
                  </a:cubicBezTo>
                  <a:cubicBezTo>
                    <a:pt x="1630" y="527"/>
                    <a:pt x="1580" y="477"/>
                    <a:pt x="1504" y="477"/>
                  </a:cubicBezTo>
                  <a:cubicBezTo>
                    <a:pt x="1580" y="477"/>
                    <a:pt x="1630" y="402"/>
                    <a:pt x="1630" y="351"/>
                  </a:cubicBezTo>
                  <a:cubicBezTo>
                    <a:pt x="1630" y="276"/>
                    <a:pt x="1580" y="226"/>
                    <a:pt x="1504" y="226"/>
                  </a:cubicBezTo>
                  <a:cubicBezTo>
                    <a:pt x="1580" y="226"/>
                    <a:pt x="1630" y="176"/>
                    <a:pt x="1630" y="101"/>
                  </a:cubicBezTo>
                  <a:cubicBezTo>
                    <a:pt x="1630" y="51"/>
                    <a:pt x="1580" y="1"/>
                    <a:pt x="150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4"/>
            <p:cNvSpPr/>
            <p:nvPr/>
          </p:nvSpPr>
          <p:spPr>
            <a:xfrm>
              <a:off x="5251907" y="4129281"/>
              <a:ext cx="26965" cy="62094"/>
            </a:xfrm>
            <a:custGeom>
              <a:rect b="b" l="l" r="r" t="t"/>
              <a:pathLst>
                <a:path extrusionOk="0" h="753" w="327">
                  <a:moveTo>
                    <a:pt x="326" y="0"/>
                  </a:moveTo>
                  <a:cubicBezTo>
                    <a:pt x="151" y="0"/>
                    <a:pt x="0" y="151"/>
                    <a:pt x="0" y="326"/>
                  </a:cubicBezTo>
                  <a:lnTo>
                    <a:pt x="0" y="752"/>
                  </a:lnTo>
                  <a:lnTo>
                    <a:pt x="326" y="752"/>
                  </a:lnTo>
                  <a:lnTo>
                    <a:pt x="32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4"/>
            <p:cNvSpPr/>
            <p:nvPr/>
          </p:nvSpPr>
          <p:spPr>
            <a:xfrm>
              <a:off x="5262214" y="4038326"/>
              <a:ext cx="95162" cy="10390"/>
            </a:xfrm>
            <a:custGeom>
              <a:rect b="b" l="l" r="r" t="t"/>
              <a:pathLst>
                <a:path extrusionOk="0" h="126" w="1154">
                  <a:moveTo>
                    <a:pt x="76" y="1"/>
                  </a:moveTo>
                  <a:cubicBezTo>
                    <a:pt x="26" y="1"/>
                    <a:pt x="1" y="26"/>
                    <a:pt x="1" y="76"/>
                  </a:cubicBezTo>
                  <a:cubicBezTo>
                    <a:pt x="1" y="101"/>
                    <a:pt x="26" y="126"/>
                    <a:pt x="76" y="126"/>
                  </a:cubicBezTo>
                  <a:lnTo>
                    <a:pt x="1103" y="126"/>
                  </a:lnTo>
                  <a:cubicBezTo>
                    <a:pt x="1128" y="126"/>
                    <a:pt x="1153" y="101"/>
                    <a:pt x="1153" y="76"/>
                  </a:cubicBezTo>
                  <a:cubicBezTo>
                    <a:pt x="1153" y="26"/>
                    <a:pt x="1128" y="1"/>
                    <a:pt x="110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4"/>
            <p:cNvSpPr/>
            <p:nvPr/>
          </p:nvSpPr>
          <p:spPr>
            <a:xfrm>
              <a:off x="5262214" y="4056962"/>
              <a:ext cx="95162" cy="10390"/>
            </a:xfrm>
            <a:custGeom>
              <a:rect b="b" l="l" r="r" t="t"/>
              <a:pathLst>
                <a:path extrusionOk="0" h="126" w="1154">
                  <a:moveTo>
                    <a:pt x="76" y="0"/>
                  </a:moveTo>
                  <a:cubicBezTo>
                    <a:pt x="26" y="0"/>
                    <a:pt x="1" y="25"/>
                    <a:pt x="1" y="50"/>
                  </a:cubicBezTo>
                  <a:cubicBezTo>
                    <a:pt x="1" y="100"/>
                    <a:pt x="26" y="125"/>
                    <a:pt x="76" y="125"/>
                  </a:cubicBezTo>
                  <a:lnTo>
                    <a:pt x="1103" y="125"/>
                  </a:lnTo>
                  <a:cubicBezTo>
                    <a:pt x="1128" y="125"/>
                    <a:pt x="1153" y="100"/>
                    <a:pt x="1153" y="50"/>
                  </a:cubicBezTo>
                  <a:cubicBezTo>
                    <a:pt x="1153" y="25"/>
                    <a:pt x="1128" y="0"/>
                    <a:pt x="110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4"/>
            <p:cNvSpPr/>
            <p:nvPr/>
          </p:nvSpPr>
          <p:spPr>
            <a:xfrm>
              <a:off x="5262214" y="4077577"/>
              <a:ext cx="95162" cy="10473"/>
            </a:xfrm>
            <a:custGeom>
              <a:rect b="b" l="l" r="r" t="t"/>
              <a:pathLst>
                <a:path extrusionOk="0" h="127" w="1154">
                  <a:moveTo>
                    <a:pt x="76" y="1"/>
                  </a:moveTo>
                  <a:cubicBezTo>
                    <a:pt x="26" y="1"/>
                    <a:pt x="1" y="26"/>
                    <a:pt x="1" y="76"/>
                  </a:cubicBezTo>
                  <a:cubicBezTo>
                    <a:pt x="1" y="101"/>
                    <a:pt x="26" y="126"/>
                    <a:pt x="76" y="126"/>
                  </a:cubicBezTo>
                  <a:lnTo>
                    <a:pt x="1103" y="126"/>
                  </a:lnTo>
                  <a:cubicBezTo>
                    <a:pt x="1128" y="126"/>
                    <a:pt x="1153" y="101"/>
                    <a:pt x="1153" y="76"/>
                  </a:cubicBezTo>
                  <a:cubicBezTo>
                    <a:pt x="1153" y="26"/>
                    <a:pt x="1128" y="1"/>
                    <a:pt x="110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4"/>
            <p:cNvSpPr/>
            <p:nvPr/>
          </p:nvSpPr>
          <p:spPr>
            <a:xfrm>
              <a:off x="5262214" y="4096214"/>
              <a:ext cx="95162" cy="10390"/>
            </a:xfrm>
            <a:custGeom>
              <a:rect b="b" l="l" r="r" t="t"/>
              <a:pathLst>
                <a:path extrusionOk="0" h="126" w="1154">
                  <a:moveTo>
                    <a:pt x="76" y="0"/>
                  </a:moveTo>
                  <a:cubicBezTo>
                    <a:pt x="26" y="0"/>
                    <a:pt x="1" y="25"/>
                    <a:pt x="1" y="75"/>
                  </a:cubicBezTo>
                  <a:cubicBezTo>
                    <a:pt x="1" y="101"/>
                    <a:pt x="26" y="126"/>
                    <a:pt x="76" y="126"/>
                  </a:cubicBezTo>
                  <a:lnTo>
                    <a:pt x="1103" y="126"/>
                  </a:lnTo>
                  <a:cubicBezTo>
                    <a:pt x="1128" y="126"/>
                    <a:pt x="1153" y="101"/>
                    <a:pt x="1153" y="75"/>
                  </a:cubicBezTo>
                  <a:cubicBezTo>
                    <a:pt x="1153" y="25"/>
                    <a:pt x="1128" y="0"/>
                    <a:pt x="110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4"/>
            <p:cNvSpPr/>
            <p:nvPr/>
          </p:nvSpPr>
          <p:spPr>
            <a:xfrm>
              <a:off x="6591082" y="1860022"/>
              <a:ext cx="450658" cy="33150"/>
            </a:xfrm>
            <a:custGeom>
              <a:rect b="b" l="l" r="r" t="t"/>
              <a:pathLst>
                <a:path extrusionOk="0" h="402" w="5465">
                  <a:moveTo>
                    <a:pt x="1" y="0"/>
                  </a:moveTo>
                  <a:lnTo>
                    <a:pt x="1" y="401"/>
                  </a:lnTo>
                  <a:lnTo>
                    <a:pt x="5465" y="401"/>
                  </a:lnTo>
                  <a:lnTo>
                    <a:pt x="546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4"/>
            <p:cNvSpPr/>
            <p:nvPr/>
          </p:nvSpPr>
          <p:spPr>
            <a:xfrm>
              <a:off x="7490160" y="1860022"/>
              <a:ext cx="450575" cy="33150"/>
            </a:xfrm>
            <a:custGeom>
              <a:rect b="b" l="l" r="r" t="t"/>
              <a:pathLst>
                <a:path extrusionOk="0" h="402" w="5464">
                  <a:moveTo>
                    <a:pt x="0" y="0"/>
                  </a:moveTo>
                  <a:lnTo>
                    <a:pt x="0" y="401"/>
                  </a:lnTo>
                  <a:lnTo>
                    <a:pt x="5464" y="401"/>
                  </a:lnTo>
                  <a:lnTo>
                    <a:pt x="546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4"/>
            <p:cNvSpPr/>
            <p:nvPr/>
          </p:nvSpPr>
          <p:spPr>
            <a:xfrm>
              <a:off x="7105724" y="1860022"/>
              <a:ext cx="345270" cy="33150"/>
            </a:xfrm>
            <a:custGeom>
              <a:rect b="b" l="l" r="r" t="t"/>
              <a:pathLst>
                <a:path extrusionOk="0" h="402" w="4187">
                  <a:moveTo>
                    <a:pt x="1" y="0"/>
                  </a:moveTo>
                  <a:lnTo>
                    <a:pt x="1" y="401"/>
                  </a:lnTo>
                  <a:lnTo>
                    <a:pt x="4186" y="401"/>
                  </a:lnTo>
                  <a:lnTo>
                    <a:pt x="418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4"/>
            <p:cNvSpPr/>
            <p:nvPr/>
          </p:nvSpPr>
          <p:spPr>
            <a:xfrm>
              <a:off x="6481573" y="1624429"/>
              <a:ext cx="1624511" cy="31088"/>
            </a:xfrm>
            <a:custGeom>
              <a:rect b="b" l="l" r="r" t="t"/>
              <a:pathLst>
                <a:path extrusionOk="0" h="377" w="19700">
                  <a:moveTo>
                    <a:pt x="1" y="0"/>
                  </a:moveTo>
                  <a:lnTo>
                    <a:pt x="1" y="376"/>
                  </a:lnTo>
                  <a:lnTo>
                    <a:pt x="19700" y="376"/>
                  </a:lnTo>
                  <a:lnTo>
                    <a:pt x="1970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5"/>
          <p:cNvSpPr txBox="1"/>
          <p:nvPr>
            <p:ph type="title"/>
          </p:nvPr>
        </p:nvSpPr>
        <p:spPr>
          <a:xfrm>
            <a:off x="1342645" y="393199"/>
            <a:ext cx="4844319" cy="104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sz="4000"/>
              <a:t>METHODOLOGIES</a:t>
            </a:r>
            <a:endParaRPr sz="4000"/>
          </a:p>
        </p:txBody>
      </p:sp>
      <p:sp>
        <p:nvSpPr>
          <p:cNvPr id="516" name="Google Shape;516;p5"/>
          <p:cNvSpPr txBox="1"/>
          <p:nvPr>
            <p:ph idx="1" type="body"/>
          </p:nvPr>
        </p:nvSpPr>
        <p:spPr>
          <a:xfrm>
            <a:off x="2260517" y="1888982"/>
            <a:ext cx="3803400" cy="797092"/>
          </a:xfrm>
          <a:prstGeom prst="rect">
            <a:avLst/>
          </a:prstGeom>
          <a:noFill/>
          <a:ln>
            <a:noFill/>
          </a:ln>
        </p:spPr>
        <p:txBody>
          <a:bodyPr anchorCtr="0" anchor="ctr" bIns="91425" lIns="91425" spcFirstLastPara="1" rIns="91425" wrap="square" tIns="91425">
            <a:noAutofit/>
          </a:bodyPr>
          <a:lstStyle/>
          <a:p>
            <a:pPr indent="-285750" lvl="0" marL="285750" marR="0" rtl="0" algn="l">
              <a:lnSpc>
                <a:spcPct val="100000"/>
              </a:lnSpc>
              <a:spcBef>
                <a:spcPts val="0"/>
              </a:spcBef>
              <a:spcAft>
                <a:spcPts val="0"/>
              </a:spcAft>
              <a:buClr>
                <a:srgbClr val="015D76"/>
              </a:buClr>
              <a:buSzPts val="1400"/>
              <a:buFont typeface="Arial"/>
              <a:buChar char="•"/>
            </a:pPr>
            <a:r>
              <a:rPr lang="en">
                <a:solidFill>
                  <a:srgbClr val="015D76"/>
                </a:solidFill>
              </a:rPr>
              <a:t>Explored</a:t>
            </a:r>
            <a:r>
              <a:rPr b="0" i="0" lang="en" sz="1400" u="none" cap="none" strike="noStrike">
                <a:solidFill>
                  <a:srgbClr val="015D76"/>
                </a:solidFill>
                <a:latin typeface="Istok Web"/>
                <a:ea typeface="Istok Web"/>
                <a:cs typeface="Istok Web"/>
                <a:sym typeface="Istok Web"/>
              </a:rPr>
              <a:t> the shape of the </a:t>
            </a:r>
            <a:r>
              <a:rPr lang="en">
                <a:solidFill>
                  <a:srgbClr val="015D76"/>
                </a:solidFill>
              </a:rPr>
              <a:t>NumPy</a:t>
            </a:r>
            <a:r>
              <a:rPr b="0" i="0" lang="en" sz="1400" u="none" cap="none" strike="noStrike">
                <a:solidFill>
                  <a:srgbClr val="015D76"/>
                </a:solidFill>
                <a:latin typeface="Istok Web"/>
                <a:ea typeface="Istok Web"/>
                <a:cs typeface="Istok Web"/>
                <a:sym typeface="Istok Web"/>
              </a:rPr>
              <a:t> array and identified the wavelength that each entry represents</a:t>
            </a:r>
            <a:endParaRPr/>
          </a:p>
          <a:p>
            <a:pPr indent="-196850" lvl="0" marL="285750" marR="0" rtl="0" algn="l">
              <a:lnSpc>
                <a:spcPct val="100000"/>
              </a:lnSpc>
              <a:spcBef>
                <a:spcPts val="0"/>
              </a:spcBef>
              <a:spcAft>
                <a:spcPts val="0"/>
              </a:spcAft>
              <a:buClr>
                <a:srgbClr val="015D76"/>
              </a:buClr>
              <a:buSzPts val="1400"/>
              <a:buFont typeface="Arial"/>
              <a:buNone/>
            </a:pPr>
            <a:r>
              <a:t/>
            </a:r>
            <a:endParaRPr b="0" i="0" sz="1400" u="none" cap="none" strike="noStrike">
              <a:solidFill>
                <a:srgbClr val="015D76"/>
              </a:solidFill>
              <a:latin typeface="Istok Web"/>
              <a:ea typeface="Istok Web"/>
              <a:cs typeface="Istok Web"/>
              <a:sym typeface="Istok Web"/>
            </a:endParaRPr>
          </a:p>
        </p:txBody>
      </p:sp>
      <p:sp>
        <p:nvSpPr>
          <p:cNvPr id="517" name="Google Shape;517;p5"/>
          <p:cNvSpPr/>
          <p:nvPr/>
        </p:nvSpPr>
        <p:spPr>
          <a:xfrm flipH="1">
            <a:off x="358150" y="449339"/>
            <a:ext cx="936906" cy="936826"/>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18" name="Google Shape;518;p5"/>
          <p:cNvPicPr preferRelativeResize="0"/>
          <p:nvPr/>
        </p:nvPicPr>
        <p:blipFill rotWithShape="1">
          <a:blip r:embed="rId3">
            <a:alphaModFix/>
          </a:blip>
          <a:srcRect b="0" l="0" r="0" t="0"/>
          <a:stretch/>
        </p:blipFill>
        <p:spPr>
          <a:xfrm>
            <a:off x="190380" y="492231"/>
            <a:ext cx="1203694" cy="1041033"/>
          </a:xfrm>
          <a:prstGeom prst="rect">
            <a:avLst/>
          </a:prstGeom>
          <a:noFill/>
          <a:ln>
            <a:noFill/>
          </a:ln>
        </p:spPr>
      </p:pic>
      <p:pic>
        <p:nvPicPr>
          <p:cNvPr descr="Earth" id="519" name="Google Shape;519;p5"/>
          <p:cNvPicPr preferRelativeResize="0"/>
          <p:nvPr/>
        </p:nvPicPr>
        <p:blipFill rotWithShape="1">
          <a:blip r:embed="rId4">
            <a:alphaModFix/>
          </a:blip>
          <a:srcRect b="0" l="0" r="0" t="0"/>
          <a:stretch/>
        </p:blipFill>
        <p:spPr>
          <a:xfrm>
            <a:off x="6063917" y="-1859271"/>
            <a:ext cx="5027351" cy="5053535"/>
          </a:xfrm>
          <a:prstGeom prst="rect">
            <a:avLst/>
          </a:prstGeom>
          <a:noFill/>
          <a:ln>
            <a:noFill/>
          </a:ln>
        </p:spPr>
      </p:pic>
      <p:pic>
        <p:nvPicPr>
          <p:cNvPr descr="A picture containing text&#10;&#10;Description automatically generated" id="520" name="Google Shape;520;p5"/>
          <p:cNvPicPr preferRelativeResize="0"/>
          <p:nvPr/>
        </p:nvPicPr>
        <p:blipFill rotWithShape="1">
          <a:blip r:embed="rId5">
            <a:alphaModFix/>
          </a:blip>
          <a:srcRect b="0" l="0" r="0" t="0"/>
          <a:stretch/>
        </p:blipFill>
        <p:spPr>
          <a:xfrm>
            <a:off x="792227" y="1429057"/>
            <a:ext cx="1468290" cy="1468290"/>
          </a:xfrm>
          <a:prstGeom prst="rect">
            <a:avLst/>
          </a:prstGeom>
          <a:noFill/>
          <a:ln>
            <a:noFill/>
          </a:ln>
          <a:effectLst>
            <a:outerShdw blurRad="292100" rotWithShape="0" algn="tl" dir="2700000" dist="139700">
              <a:srgbClr val="333333">
                <a:alpha val="64705"/>
              </a:srgbClr>
            </a:outerShdw>
          </a:effectLst>
        </p:spPr>
      </p:pic>
      <p:pic>
        <p:nvPicPr>
          <p:cNvPr descr="A picture containing text, dark&#10;&#10;Description automatically generated" id="521" name="Google Shape;521;p5"/>
          <p:cNvPicPr preferRelativeResize="0"/>
          <p:nvPr/>
        </p:nvPicPr>
        <p:blipFill rotWithShape="1">
          <a:blip r:embed="rId6">
            <a:alphaModFix/>
          </a:blip>
          <a:srcRect b="50165" l="0" r="62342" t="0"/>
          <a:stretch/>
        </p:blipFill>
        <p:spPr>
          <a:xfrm>
            <a:off x="637256" y="3039205"/>
            <a:ext cx="1708993" cy="1711096"/>
          </a:xfrm>
          <a:prstGeom prst="rect">
            <a:avLst/>
          </a:prstGeom>
          <a:noFill/>
          <a:ln>
            <a:noFill/>
          </a:ln>
        </p:spPr>
      </p:pic>
      <p:pic>
        <p:nvPicPr>
          <p:cNvPr descr="A picture containing text, dark&#10;&#10;Description automatically generated" id="522" name="Google Shape;522;p5"/>
          <p:cNvPicPr preferRelativeResize="0"/>
          <p:nvPr/>
        </p:nvPicPr>
        <p:blipFill rotWithShape="1">
          <a:blip r:embed="rId6">
            <a:alphaModFix/>
          </a:blip>
          <a:srcRect b="50353" l="62794" r="0" t="487"/>
          <a:stretch/>
        </p:blipFill>
        <p:spPr>
          <a:xfrm>
            <a:off x="2612515" y="3068272"/>
            <a:ext cx="1690533" cy="1689928"/>
          </a:xfrm>
          <a:prstGeom prst="rect">
            <a:avLst/>
          </a:prstGeom>
          <a:noFill/>
          <a:ln>
            <a:noFill/>
          </a:ln>
        </p:spPr>
      </p:pic>
      <p:pic>
        <p:nvPicPr>
          <p:cNvPr descr="A picture containing text, dark&#10;&#10;Description automatically generated" id="523" name="Google Shape;523;p5"/>
          <p:cNvPicPr preferRelativeResize="0"/>
          <p:nvPr/>
        </p:nvPicPr>
        <p:blipFill rotWithShape="1">
          <a:blip r:embed="rId6">
            <a:alphaModFix/>
          </a:blip>
          <a:srcRect b="1184" l="0" r="61774" t="50000"/>
          <a:stretch/>
        </p:blipFill>
        <p:spPr>
          <a:xfrm>
            <a:off x="4569314" y="3132758"/>
            <a:ext cx="1693219" cy="1636026"/>
          </a:xfrm>
          <a:prstGeom prst="rect">
            <a:avLst/>
          </a:prstGeom>
          <a:noFill/>
          <a:ln>
            <a:noFill/>
          </a:ln>
        </p:spPr>
      </p:pic>
      <p:pic>
        <p:nvPicPr>
          <p:cNvPr descr="A picture containing text, dark&#10;&#10;Description automatically generated" id="524" name="Google Shape;524;p5"/>
          <p:cNvPicPr preferRelativeResize="0"/>
          <p:nvPr/>
        </p:nvPicPr>
        <p:blipFill rotWithShape="1">
          <a:blip r:embed="rId6">
            <a:alphaModFix/>
          </a:blip>
          <a:srcRect b="0" l="62568" r="0" t="50000"/>
          <a:stretch/>
        </p:blipFill>
        <p:spPr>
          <a:xfrm>
            <a:off x="6579737" y="3132758"/>
            <a:ext cx="1669438" cy="168718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6"/>
          <p:cNvSpPr/>
          <p:nvPr/>
        </p:nvSpPr>
        <p:spPr>
          <a:xfrm>
            <a:off x="2788666" y="393199"/>
            <a:ext cx="1002508" cy="1002417"/>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6"/>
          <p:cNvSpPr txBox="1"/>
          <p:nvPr>
            <p:ph type="title"/>
          </p:nvPr>
        </p:nvSpPr>
        <p:spPr>
          <a:xfrm>
            <a:off x="3805971" y="393199"/>
            <a:ext cx="4787100" cy="104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sz="4000"/>
              <a:t>METHODOLOGIES</a:t>
            </a:r>
            <a:endParaRPr/>
          </a:p>
        </p:txBody>
      </p:sp>
      <p:pic>
        <p:nvPicPr>
          <p:cNvPr id="531" name="Google Shape;531;p6"/>
          <p:cNvPicPr preferRelativeResize="0"/>
          <p:nvPr/>
        </p:nvPicPr>
        <p:blipFill rotWithShape="1">
          <a:blip r:embed="rId3">
            <a:alphaModFix/>
          </a:blip>
          <a:srcRect b="0" l="0" r="0" t="0"/>
          <a:stretch/>
        </p:blipFill>
        <p:spPr>
          <a:xfrm>
            <a:off x="2688073" y="478480"/>
            <a:ext cx="1203694" cy="1041033"/>
          </a:xfrm>
          <a:prstGeom prst="rect">
            <a:avLst/>
          </a:prstGeom>
          <a:noFill/>
          <a:ln>
            <a:noFill/>
          </a:ln>
        </p:spPr>
      </p:pic>
      <p:pic>
        <p:nvPicPr>
          <p:cNvPr descr="Earth" id="532" name="Google Shape;532;p6"/>
          <p:cNvPicPr preferRelativeResize="0"/>
          <p:nvPr/>
        </p:nvPicPr>
        <p:blipFill rotWithShape="1">
          <a:blip r:embed="rId4">
            <a:alphaModFix/>
          </a:blip>
          <a:srcRect b="0" l="0" r="0" t="0"/>
          <a:stretch/>
        </p:blipFill>
        <p:spPr>
          <a:xfrm>
            <a:off x="-417262" y="1162836"/>
            <a:ext cx="3632434" cy="3632434"/>
          </a:xfrm>
          <a:prstGeom prst="rect">
            <a:avLst/>
          </a:prstGeom>
          <a:noFill/>
          <a:ln>
            <a:noFill/>
          </a:ln>
        </p:spPr>
      </p:pic>
      <p:pic>
        <p:nvPicPr>
          <p:cNvPr id="533" name="Google Shape;533;p6"/>
          <p:cNvPicPr preferRelativeResize="0"/>
          <p:nvPr/>
        </p:nvPicPr>
        <p:blipFill rotWithShape="1">
          <a:blip r:embed="rId5">
            <a:alphaModFix/>
          </a:blip>
          <a:srcRect b="0" l="0" r="0" t="0"/>
          <a:stretch/>
        </p:blipFill>
        <p:spPr>
          <a:xfrm>
            <a:off x="3181988" y="1602244"/>
            <a:ext cx="6035065" cy="2694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7"/>
          <p:cNvSpPr/>
          <p:nvPr/>
        </p:nvSpPr>
        <p:spPr>
          <a:xfrm>
            <a:off x="325340" y="416541"/>
            <a:ext cx="1002508" cy="1002417"/>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7"/>
          <p:cNvSpPr txBox="1"/>
          <p:nvPr>
            <p:ph type="title"/>
          </p:nvPr>
        </p:nvSpPr>
        <p:spPr>
          <a:xfrm>
            <a:off x="1349526" y="393200"/>
            <a:ext cx="4761300" cy="1049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sz="4000"/>
              <a:t>METHODOLOGIES</a:t>
            </a:r>
            <a:endParaRPr sz="4000"/>
          </a:p>
        </p:txBody>
      </p:sp>
      <p:sp>
        <p:nvSpPr>
          <p:cNvPr id="540" name="Google Shape;540;p7"/>
          <p:cNvSpPr txBox="1"/>
          <p:nvPr>
            <p:ph idx="1" type="body"/>
          </p:nvPr>
        </p:nvSpPr>
        <p:spPr>
          <a:xfrm flipH="1">
            <a:off x="1096284" y="1125900"/>
            <a:ext cx="6326071" cy="1835153"/>
          </a:xfrm>
          <a:prstGeom prst="rect">
            <a:avLst/>
          </a:prstGeom>
          <a:noFill/>
          <a:ln>
            <a:noFill/>
          </a:ln>
        </p:spPr>
        <p:txBody>
          <a:bodyPr anchorCtr="0" anchor="ctr" bIns="91425" lIns="91425" spcFirstLastPara="1" rIns="91425" wrap="square" tIns="91425">
            <a:noAutofit/>
          </a:bodyPr>
          <a:lstStyle/>
          <a:p>
            <a:pPr indent="-317500" lvl="0" marL="342900" rtl="0" algn="l">
              <a:lnSpc>
                <a:spcPct val="100000"/>
              </a:lnSpc>
              <a:spcBef>
                <a:spcPts val="0"/>
              </a:spcBef>
              <a:spcAft>
                <a:spcPts val="0"/>
              </a:spcAft>
              <a:buSzPts val="1400"/>
              <a:buFont typeface="Arial"/>
              <a:buChar char="•"/>
            </a:pPr>
            <a:r>
              <a:rPr lang="en" sz="1600"/>
              <a:t>Split “train.csv” into training and test data</a:t>
            </a:r>
            <a:endParaRPr/>
          </a:p>
          <a:p>
            <a:pPr indent="-317500" lvl="0" marL="342900" rtl="0" algn="l">
              <a:lnSpc>
                <a:spcPct val="100000"/>
              </a:lnSpc>
              <a:spcBef>
                <a:spcPts val="0"/>
              </a:spcBef>
              <a:spcAft>
                <a:spcPts val="0"/>
              </a:spcAft>
              <a:buSzPts val="1400"/>
              <a:buFont typeface="Arial"/>
              <a:buChar char="•"/>
            </a:pPr>
            <a:r>
              <a:rPr lang="en" sz="1600"/>
              <a:t>Convert “urban” to binary values</a:t>
            </a:r>
            <a:endParaRPr/>
          </a:p>
          <a:p>
            <a:pPr indent="-317500" lvl="0" marL="342900" rtl="0" algn="l">
              <a:lnSpc>
                <a:spcPct val="100000"/>
              </a:lnSpc>
              <a:spcBef>
                <a:spcPts val="0"/>
              </a:spcBef>
              <a:spcAft>
                <a:spcPts val="0"/>
              </a:spcAft>
              <a:buSzPts val="1400"/>
              <a:buFont typeface="Arial"/>
              <a:buChar char="•"/>
            </a:pPr>
            <a:r>
              <a:rPr lang="en" sz="1600"/>
              <a:t>Choose explanatory variables </a:t>
            </a:r>
            <a:endParaRPr/>
          </a:p>
          <a:p>
            <a:pPr indent="-317500" lvl="0" marL="342900" rtl="0" algn="l">
              <a:lnSpc>
                <a:spcPct val="100000"/>
              </a:lnSpc>
              <a:spcBef>
                <a:spcPts val="0"/>
              </a:spcBef>
              <a:spcAft>
                <a:spcPts val="0"/>
              </a:spcAft>
              <a:buSzPts val="1400"/>
              <a:buFont typeface="Arial"/>
              <a:buChar char="•"/>
            </a:pPr>
            <a:r>
              <a:rPr lang="en" sz="1600"/>
              <a:t>Run KNN regression (K=14) with the smallest MSE </a:t>
            </a:r>
            <a:endParaRPr/>
          </a:p>
          <a:p>
            <a:pPr indent="-317500" lvl="0" marL="342900" rtl="0" algn="l">
              <a:lnSpc>
                <a:spcPct val="100000"/>
              </a:lnSpc>
              <a:spcBef>
                <a:spcPts val="0"/>
              </a:spcBef>
              <a:spcAft>
                <a:spcPts val="0"/>
              </a:spcAft>
              <a:buSzPts val="1400"/>
              <a:buFont typeface="Arial"/>
              <a:buChar char="•"/>
            </a:pPr>
            <a:r>
              <a:rPr lang="en" sz="1600"/>
              <a:t>Estimate water quality index of  “test_masked.csv”</a:t>
            </a:r>
            <a:endParaRPr/>
          </a:p>
          <a:p>
            <a:pPr indent="-304800" lvl="0" marL="342900" rtl="0" algn="l">
              <a:lnSpc>
                <a:spcPct val="100000"/>
              </a:lnSpc>
              <a:spcBef>
                <a:spcPts val="0"/>
              </a:spcBef>
              <a:spcAft>
                <a:spcPts val="0"/>
              </a:spcAft>
              <a:buClr>
                <a:srgbClr val="273D40"/>
              </a:buClr>
              <a:buSzPts val="600"/>
              <a:buFont typeface="Arial"/>
              <a:buNone/>
            </a:pPr>
            <a:r>
              <a:t/>
            </a:r>
            <a:endParaRPr>
              <a:solidFill>
                <a:schemeClr val="lt2"/>
              </a:solidFill>
            </a:endParaRPr>
          </a:p>
        </p:txBody>
      </p:sp>
      <p:pic>
        <p:nvPicPr>
          <p:cNvPr id="541" name="Google Shape;541;p7"/>
          <p:cNvPicPr preferRelativeResize="0"/>
          <p:nvPr/>
        </p:nvPicPr>
        <p:blipFill rotWithShape="1">
          <a:blip r:embed="rId3">
            <a:alphaModFix/>
          </a:blip>
          <a:srcRect b="0" l="0" r="0" t="0"/>
          <a:stretch/>
        </p:blipFill>
        <p:spPr>
          <a:xfrm>
            <a:off x="224748" y="478480"/>
            <a:ext cx="1203693" cy="1041032"/>
          </a:xfrm>
          <a:prstGeom prst="rect">
            <a:avLst/>
          </a:prstGeom>
          <a:noFill/>
          <a:ln>
            <a:noFill/>
          </a:ln>
        </p:spPr>
      </p:pic>
      <p:pic>
        <p:nvPicPr>
          <p:cNvPr id="542" name="Google Shape;542;p7"/>
          <p:cNvPicPr preferRelativeResize="0"/>
          <p:nvPr/>
        </p:nvPicPr>
        <p:blipFill rotWithShape="1">
          <a:blip r:embed="rId4">
            <a:alphaModFix/>
          </a:blip>
          <a:srcRect b="0" l="0" r="0" t="28846"/>
          <a:stretch/>
        </p:blipFill>
        <p:spPr>
          <a:xfrm>
            <a:off x="288605" y="2763728"/>
            <a:ext cx="3441571" cy="1498887"/>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pic>
        <p:nvPicPr>
          <p:cNvPr id="543" name="Google Shape;543;p7"/>
          <p:cNvPicPr preferRelativeResize="0"/>
          <p:nvPr/>
        </p:nvPicPr>
        <p:blipFill rotWithShape="1">
          <a:blip r:embed="rId5">
            <a:alphaModFix/>
          </a:blip>
          <a:srcRect b="0" l="0" r="0" t="0"/>
          <a:stretch/>
        </p:blipFill>
        <p:spPr>
          <a:xfrm>
            <a:off x="3877959" y="2644653"/>
            <a:ext cx="4220822" cy="2105647"/>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pic>
        <p:nvPicPr>
          <p:cNvPr descr="Earth" id="544" name="Google Shape;544;p7"/>
          <p:cNvPicPr preferRelativeResize="0"/>
          <p:nvPr/>
        </p:nvPicPr>
        <p:blipFill rotWithShape="1">
          <a:blip r:embed="rId6">
            <a:alphaModFix/>
          </a:blip>
          <a:srcRect b="-16149" l="0" r="0" t="16150"/>
          <a:stretch/>
        </p:blipFill>
        <p:spPr>
          <a:xfrm>
            <a:off x="6057865" y="-1128324"/>
            <a:ext cx="3772971" cy="377297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12"/>
          <p:cNvSpPr txBox="1"/>
          <p:nvPr>
            <p:ph type="title"/>
          </p:nvPr>
        </p:nvSpPr>
        <p:spPr>
          <a:xfrm>
            <a:off x="4001975" y="633650"/>
            <a:ext cx="3920700" cy="8235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500"/>
              <a:buNone/>
            </a:pPr>
            <a:r>
              <a:rPr lang="en"/>
              <a:t>LIMITATIONS</a:t>
            </a:r>
            <a:endParaRPr/>
          </a:p>
        </p:txBody>
      </p:sp>
      <p:sp>
        <p:nvSpPr>
          <p:cNvPr id="550" name="Google Shape;550;p12"/>
          <p:cNvSpPr txBox="1"/>
          <p:nvPr>
            <p:ph idx="1" type="subTitle"/>
          </p:nvPr>
        </p:nvSpPr>
        <p:spPr>
          <a:xfrm>
            <a:off x="4089268" y="1344802"/>
            <a:ext cx="4240500" cy="2617200"/>
          </a:xfrm>
          <a:prstGeom prst="rect">
            <a:avLst/>
          </a:prstGeom>
          <a:noFill/>
          <a:ln>
            <a:noFill/>
          </a:ln>
        </p:spPr>
        <p:txBody>
          <a:bodyPr anchorCtr="0" anchor="ctr"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en"/>
              <a:t>EFFECT OF </a:t>
            </a:r>
            <a:r>
              <a:rPr lang="en">
                <a:extLst>
                  <a:ext uri="http://customooxmlschemas.google.com/">
                    <go:slidesCustomData xmlns:go="http://customooxmlschemas.google.com/" textRoundtripDataId="0"/>
                  </a:ext>
                </a:extLst>
              </a:rPr>
              <a:t>ENVIRONMENTAL NOISE</a:t>
            </a:r>
            <a:r>
              <a:rPr lang="en"/>
              <a:t> </a:t>
            </a:r>
            <a:endParaRPr/>
          </a:p>
          <a:p>
            <a:pPr indent="-317500" lvl="1" marL="914400" rtl="0" algn="l">
              <a:lnSpc>
                <a:spcPct val="100000"/>
              </a:lnSpc>
              <a:spcBef>
                <a:spcPts val="0"/>
              </a:spcBef>
              <a:spcAft>
                <a:spcPts val="0"/>
              </a:spcAft>
              <a:buSzPts val="1400"/>
              <a:buChar char="○"/>
            </a:pPr>
            <a:r>
              <a:rPr lang="en"/>
              <a:t>Accuracy of surface water detection</a:t>
            </a:r>
            <a:endParaRPr/>
          </a:p>
          <a:p>
            <a:pPr indent="0" lvl="1" marL="596900" rtl="0" algn="l">
              <a:lnSpc>
                <a:spcPct val="100000"/>
              </a:lnSpc>
              <a:spcBef>
                <a:spcPts val="0"/>
              </a:spcBef>
              <a:spcAft>
                <a:spcPts val="0"/>
              </a:spcAft>
              <a:buSzPts val="1400"/>
              <a:buNone/>
            </a:pPr>
            <a:r>
              <a:t/>
            </a:r>
            <a:endParaRPr/>
          </a:p>
          <a:p>
            <a:pPr indent="-317500" lvl="0" marL="457200" rtl="0" algn="l">
              <a:lnSpc>
                <a:spcPct val="100000"/>
              </a:lnSpc>
              <a:spcBef>
                <a:spcPts val="0"/>
              </a:spcBef>
              <a:spcAft>
                <a:spcPts val="0"/>
              </a:spcAft>
              <a:buSzPts val="1400"/>
              <a:buChar char="●"/>
            </a:pPr>
            <a:r>
              <a:rPr lang="en"/>
              <a:t>PROCESSING POWER</a:t>
            </a:r>
            <a:endParaRPr/>
          </a:p>
          <a:p>
            <a:pPr indent="-317500" lvl="1" marL="914400" rtl="0" algn="l">
              <a:lnSpc>
                <a:spcPct val="100000"/>
              </a:lnSpc>
              <a:spcBef>
                <a:spcPts val="0"/>
              </a:spcBef>
              <a:spcAft>
                <a:spcPts val="0"/>
              </a:spcAft>
              <a:buSzPts val="1400"/>
              <a:buChar char="○"/>
            </a:pPr>
            <a:r>
              <a:rPr lang="en"/>
              <a:t>Run more complex models (CNN etc.)</a:t>
            </a:r>
            <a:endParaRPr/>
          </a:p>
          <a:p>
            <a:pPr indent="-228600" lvl="1" marL="914400" rtl="0" algn="l">
              <a:lnSpc>
                <a:spcPct val="100000"/>
              </a:lnSpc>
              <a:spcBef>
                <a:spcPts val="0"/>
              </a:spcBef>
              <a:spcAft>
                <a:spcPts val="0"/>
              </a:spcAft>
              <a:buSzPts val="1400"/>
              <a:buNone/>
            </a:pPr>
            <a:r>
              <a:t/>
            </a:r>
            <a:endParaRPr/>
          </a:p>
          <a:p>
            <a:pPr indent="-317500" lvl="0" marL="457200" rtl="0" algn="l">
              <a:lnSpc>
                <a:spcPct val="100000"/>
              </a:lnSpc>
              <a:spcBef>
                <a:spcPts val="0"/>
              </a:spcBef>
              <a:spcAft>
                <a:spcPts val="0"/>
              </a:spcAft>
              <a:buSzPts val="1400"/>
              <a:buChar char="●"/>
            </a:pPr>
            <a:r>
              <a:rPr lang="en"/>
              <a:t>WEAKNESSES OF </a:t>
            </a:r>
            <a:r>
              <a:rPr lang="en">
                <a:extLst>
                  <a:ext uri="http://customooxmlschemas.google.com/">
                    <go:slidesCustomData xmlns:go="http://customooxmlschemas.google.com/" textRoundtripDataId="1"/>
                  </a:ext>
                </a:extLst>
              </a:rPr>
              <a:t>KNN REGRESSION</a:t>
            </a:r>
            <a:endParaRPr/>
          </a:p>
          <a:p>
            <a:pPr indent="-317500" lvl="1" marL="914400" rtl="0" algn="l">
              <a:lnSpc>
                <a:spcPct val="100000"/>
              </a:lnSpc>
              <a:spcBef>
                <a:spcPts val="0"/>
              </a:spcBef>
              <a:spcAft>
                <a:spcPts val="0"/>
              </a:spcAft>
              <a:buSzPts val="1400"/>
              <a:buChar char="○"/>
            </a:pPr>
            <a:r>
              <a:rPr lang="en"/>
              <a:t>Slow with large training data </a:t>
            </a:r>
            <a:endParaRPr/>
          </a:p>
        </p:txBody>
      </p:sp>
      <p:sp>
        <p:nvSpPr>
          <p:cNvPr id="551" name="Google Shape;551;p12"/>
          <p:cNvSpPr/>
          <p:nvPr/>
        </p:nvSpPr>
        <p:spPr>
          <a:xfrm rot="-9899996">
            <a:off x="408297" y="366211"/>
            <a:ext cx="800627" cy="800508"/>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2"/>
          <p:cNvSpPr/>
          <p:nvPr/>
        </p:nvSpPr>
        <p:spPr>
          <a:xfrm rot="-9899972">
            <a:off x="1640359" y="446818"/>
            <a:ext cx="293879" cy="293798"/>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12"/>
          <p:cNvSpPr/>
          <p:nvPr/>
        </p:nvSpPr>
        <p:spPr>
          <a:xfrm flipH="1" rot="-899988">
            <a:off x="1102217" y="4063626"/>
            <a:ext cx="250470" cy="2503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12"/>
          <p:cNvSpPr/>
          <p:nvPr/>
        </p:nvSpPr>
        <p:spPr>
          <a:xfrm flipH="1" rot="-899951">
            <a:off x="6604385" y="4291298"/>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Earth" id="555" name="Google Shape;555;p12"/>
          <p:cNvPicPr preferRelativeResize="0"/>
          <p:nvPr/>
        </p:nvPicPr>
        <p:blipFill rotWithShape="1">
          <a:blip r:embed="rId4">
            <a:alphaModFix/>
          </a:blip>
          <a:srcRect b="0" l="0" r="0" t="0"/>
          <a:stretch/>
        </p:blipFill>
        <p:spPr>
          <a:xfrm>
            <a:off x="814232" y="987152"/>
            <a:ext cx="3169189" cy="316918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8"/>
          <p:cNvSpPr/>
          <p:nvPr/>
        </p:nvSpPr>
        <p:spPr>
          <a:xfrm>
            <a:off x="1602000" y="539400"/>
            <a:ext cx="5940000" cy="2970000"/>
          </a:xfrm>
          <a:prstGeom prst="roundRect">
            <a:avLst>
              <a:gd fmla="val 9466" name="adj"/>
            </a:avLst>
          </a:pr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8"/>
          <p:cNvSpPr/>
          <p:nvPr/>
        </p:nvSpPr>
        <p:spPr>
          <a:xfrm>
            <a:off x="1186128" y="60230"/>
            <a:ext cx="1364360" cy="1364246"/>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8"/>
          <p:cNvSpPr txBox="1"/>
          <p:nvPr/>
        </p:nvSpPr>
        <p:spPr>
          <a:xfrm>
            <a:off x="1160201" y="373174"/>
            <a:ext cx="1416300" cy="738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5000"/>
              <a:buFont typeface="Arial"/>
              <a:buNone/>
            </a:pPr>
            <a:r>
              <a:rPr b="1" i="0" lang="en" sz="5000" u="none" cap="none" strike="noStrike">
                <a:solidFill>
                  <a:srgbClr val="015D76"/>
                </a:solidFill>
                <a:latin typeface="Poppins"/>
                <a:ea typeface="Poppins"/>
                <a:cs typeface="Poppins"/>
                <a:sym typeface="Poppins"/>
              </a:rPr>
              <a:t>03</a:t>
            </a:r>
            <a:endParaRPr b="1" i="0" sz="5000" u="none" cap="none" strike="noStrike">
              <a:solidFill>
                <a:srgbClr val="015D76"/>
              </a:solidFill>
              <a:latin typeface="Poppins"/>
              <a:ea typeface="Poppins"/>
              <a:cs typeface="Poppins"/>
              <a:sym typeface="Poppins"/>
            </a:endParaRPr>
          </a:p>
        </p:txBody>
      </p:sp>
      <p:sp>
        <p:nvSpPr>
          <p:cNvPr id="563" name="Google Shape;563;p8"/>
          <p:cNvSpPr txBox="1"/>
          <p:nvPr/>
        </p:nvSpPr>
        <p:spPr>
          <a:xfrm>
            <a:off x="1893500" y="1895250"/>
            <a:ext cx="5444400" cy="1200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300"/>
              <a:buFont typeface="Arial"/>
              <a:buNone/>
            </a:pPr>
            <a:r>
              <a:rPr b="0" i="0" lang="en" sz="3300" u="none" cap="none" strike="noStrike">
                <a:solidFill>
                  <a:schemeClr val="dk1"/>
                </a:solidFill>
                <a:latin typeface="Poppins ExtraBold"/>
                <a:ea typeface="Poppins ExtraBold"/>
                <a:cs typeface="Poppins ExtraBold"/>
                <a:sym typeface="Poppins ExtraBold"/>
              </a:rPr>
              <a:t>Water-Associated Disease Index (WADI)</a:t>
            </a:r>
            <a:endParaRPr b="0" i="0" sz="3300" u="none" cap="none" strike="noStrike">
              <a:solidFill>
                <a:schemeClr val="dk1"/>
              </a:solidFill>
              <a:latin typeface="Arial"/>
              <a:ea typeface="Arial"/>
              <a:cs typeface="Arial"/>
              <a:sym typeface="Arial"/>
            </a:endParaRPr>
          </a:p>
        </p:txBody>
      </p:sp>
      <p:sp>
        <p:nvSpPr>
          <p:cNvPr id="564" name="Google Shape;564;p8"/>
          <p:cNvSpPr txBox="1"/>
          <p:nvPr>
            <p:ph type="title"/>
          </p:nvPr>
        </p:nvSpPr>
        <p:spPr>
          <a:xfrm>
            <a:off x="1813500" y="825175"/>
            <a:ext cx="5517000" cy="1014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t> </a:t>
            </a:r>
            <a:r>
              <a:rPr lang="en" sz="4000"/>
              <a:t>RECOMMENDATION</a:t>
            </a:r>
            <a:endParaRPr sz="4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11"/>
          <p:cNvSpPr txBox="1"/>
          <p:nvPr>
            <p:ph idx="1" type="subTitle"/>
          </p:nvPr>
        </p:nvSpPr>
        <p:spPr>
          <a:xfrm>
            <a:off x="1602425" y="1439075"/>
            <a:ext cx="6407100" cy="2898900"/>
          </a:xfrm>
          <a:prstGeom prst="rect">
            <a:avLst/>
          </a:prstGeom>
          <a:noFill/>
          <a:ln>
            <a:noFill/>
          </a:ln>
        </p:spPr>
        <p:txBody>
          <a:bodyPr anchorCtr="0" anchor="ctr" bIns="91425" lIns="91425" spcFirstLastPara="1" rIns="91425" wrap="square" tIns="91425">
            <a:noAutofit/>
          </a:bodyPr>
          <a:lstStyle/>
          <a:p>
            <a:pPr indent="-355600" lvl="0" marL="457200" rtl="0" algn="l">
              <a:lnSpc>
                <a:spcPct val="100000"/>
              </a:lnSpc>
              <a:spcBef>
                <a:spcPts val="0"/>
              </a:spcBef>
              <a:spcAft>
                <a:spcPts val="0"/>
              </a:spcAft>
              <a:buSzPts val="2000"/>
              <a:buChar char="●"/>
            </a:pPr>
            <a:r>
              <a:rPr lang="en" sz="1800"/>
              <a:t>Identify and visualize vulnerability to different water-associated diseases</a:t>
            </a:r>
            <a:endParaRPr sz="1800"/>
          </a:p>
          <a:p>
            <a:pPr indent="-355600" lvl="0" marL="457200" rtl="0" algn="l">
              <a:lnSpc>
                <a:spcPct val="100000"/>
              </a:lnSpc>
              <a:spcBef>
                <a:spcPts val="0"/>
              </a:spcBef>
              <a:spcAft>
                <a:spcPts val="0"/>
              </a:spcAft>
              <a:buSzPts val="2000"/>
              <a:buChar char="●"/>
            </a:pPr>
            <a:r>
              <a:rPr lang="en" sz="1800"/>
              <a:t>Align with the target under SDG clean of clean water to end defecation </a:t>
            </a:r>
            <a:endParaRPr sz="1800"/>
          </a:p>
          <a:p>
            <a:pPr indent="-355600" lvl="0" marL="457200" rtl="0" algn="l">
              <a:lnSpc>
                <a:spcPct val="100000"/>
              </a:lnSpc>
              <a:spcBef>
                <a:spcPts val="0"/>
              </a:spcBef>
              <a:spcAft>
                <a:spcPts val="0"/>
              </a:spcAft>
              <a:buSzPts val="2000"/>
              <a:buChar char="●"/>
            </a:pPr>
            <a:r>
              <a:rPr lang="en" sz="1800"/>
              <a:t>Link Clean Inc’s innovation performance to actual results in elevating people out of calamities devastation</a:t>
            </a:r>
            <a:endParaRPr sz="1800"/>
          </a:p>
        </p:txBody>
      </p:sp>
      <p:sp>
        <p:nvSpPr>
          <p:cNvPr id="570" name="Google Shape;570;p11"/>
          <p:cNvSpPr/>
          <p:nvPr/>
        </p:nvSpPr>
        <p:spPr>
          <a:xfrm rot="900035">
            <a:off x="7596238" y="1379916"/>
            <a:ext cx="359786" cy="35973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1" name="Google Shape;571;p11"/>
          <p:cNvGrpSpPr/>
          <p:nvPr/>
        </p:nvGrpSpPr>
        <p:grpSpPr>
          <a:xfrm>
            <a:off x="8030268" y="1744876"/>
            <a:ext cx="357128" cy="575749"/>
            <a:chOff x="8030268" y="1744876"/>
            <a:chExt cx="357128" cy="575749"/>
          </a:xfrm>
        </p:grpSpPr>
        <p:sp>
          <p:nvSpPr>
            <p:cNvPr id="572" name="Google Shape;572;p11"/>
            <p:cNvSpPr/>
            <p:nvPr/>
          </p:nvSpPr>
          <p:spPr>
            <a:xfrm rot="899951">
              <a:off x="8048671" y="2138436"/>
              <a:ext cx="163821" cy="163780"/>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1"/>
            <p:cNvSpPr/>
            <p:nvPr/>
          </p:nvSpPr>
          <p:spPr>
            <a:xfrm rot="899765">
              <a:off x="8244691" y="1759290"/>
              <a:ext cx="128296" cy="128261"/>
            </a:xfrm>
            <a:custGeom>
              <a:rect b="b" l="l" r="r" t="t"/>
              <a:pathLst>
                <a:path extrusionOk="0" h="6467" w="6468">
                  <a:moveTo>
                    <a:pt x="2511" y="733"/>
                  </a:moveTo>
                  <a:cubicBezTo>
                    <a:pt x="2790" y="733"/>
                    <a:pt x="3055" y="861"/>
                    <a:pt x="3184" y="1103"/>
                  </a:cubicBezTo>
                  <a:cubicBezTo>
                    <a:pt x="3409" y="1479"/>
                    <a:pt x="3234" y="1981"/>
                    <a:pt x="2833" y="2206"/>
                  </a:cubicBezTo>
                  <a:cubicBezTo>
                    <a:pt x="2674" y="2299"/>
                    <a:pt x="2506" y="2344"/>
                    <a:pt x="2344" y="2344"/>
                  </a:cubicBezTo>
                  <a:cubicBezTo>
                    <a:pt x="2072" y="2344"/>
                    <a:pt x="1822" y="2217"/>
                    <a:pt x="1680" y="1981"/>
                  </a:cubicBezTo>
                  <a:cubicBezTo>
                    <a:pt x="1480" y="1605"/>
                    <a:pt x="1630" y="1103"/>
                    <a:pt x="2056" y="853"/>
                  </a:cubicBezTo>
                  <a:cubicBezTo>
                    <a:pt x="2199" y="772"/>
                    <a:pt x="2357" y="733"/>
                    <a:pt x="2511" y="733"/>
                  </a:cubicBezTo>
                  <a:close/>
                  <a:moveTo>
                    <a:pt x="1225" y="2696"/>
                  </a:moveTo>
                  <a:cubicBezTo>
                    <a:pt x="1252" y="2696"/>
                    <a:pt x="1278" y="2700"/>
                    <a:pt x="1304" y="2707"/>
                  </a:cubicBezTo>
                  <a:cubicBezTo>
                    <a:pt x="1480" y="2783"/>
                    <a:pt x="1580" y="2983"/>
                    <a:pt x="1505" y="3209"/>
                  </a:cubicBezTo>
                  <a:cubicBezTo>
                    <a:pt x="1441" y="3401"/>
                    <a:pt x="1285" y="3520"/>
                    <a:pt x="1148" y="3520"/>
                  </a:cubicBezTo>
                  <a:cubicBezTo>
                    <a:pt x="1124" y="3520"/>
                    <a:pt x="1101" y="3517"/>
                    <a:pt x="1079" y="3509"/>
                  </a:cubicBezTo>
                  <a:cubicBezTo>
                    <a:pt x="903" y="3434"/>
                    <a:pt x="803" y="3234"/>
                    <a:pt x="878" y="3008"/>
                  </a:cubicBezTo>
                  <a:cubicBezTo>
                    <a:pt x="921" y="2816"/>
                    <a:pt x="1073" y="2696"/>
                    <a:pt x="1225" y="2696"/>
                  </a:cubicBezTo>
                  <a:close/>
                  <a:moveTo>
                    <a:pt x="3234" y="1"/>
                  </a:moveTo>
                  <a:cubicBezTo>
                    <a:pt x="1455" y="1"/>
                    <a:pt x="1" y="1454"/>
                    <a:pt x="1" y="3234"/>
                  </a:cubicBezTo>
                  <a:cubicBezTo>
                    <a:pt x="1" y="5013"/>
                    <a:pt x="1455" y="6467"/>
                    <a:pt x="3234" y="6467"/>
                  </a:cubicBezTo>
                  <a:cubicBezTo>
                    <a:pt x="5013" y="6467"/>
                    <a:pt x="6467" y="5013"/>
                    <a:pt x="6467" y="3234"/>
                  </a:cubicBezTo>
                  <a:cubicBezTo>
                    <a:pt x="6467" y="1454"/>
                    <a:pt x="5013" y="1"/>
                    <a:pt x="3234" y="1"/>
                  </a:cubicBezTo>
                  <a:close/>
                </a:path>
              </a:pathLst>
            </a:custGeom>
            <a:solidFill>
              <a:srgbClr val="FFFEF8">
                <a:alpha val="6039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4" name="Google Shape;574;p11"/>
          <p:cNvGrpSpPr/>
          <p:nvPr/>
        </p:nvGrpSpPr>
        <p:grpSpPr>
          <a:xfrm>
            <a:off x="7893313" y="1484608"/>
            <a:ext cx="2403033" cy="3119481"/>
            <a:chOff x="7684788" y="1484608"/>
            <a:chExt cx="2403033" cy="3119481"/>
          </a:xfrm>
        </p:grpSpPr>
        <p:sp>
          <p:nvSpPr>
            <p:cNvPr id="575" name="Google Shape;575;p11"/>
            <p:cNvSpPr/>
            <p:nvPr/>
          </p:nvSpPr>
          <p:spPr>
            <a:xfrm>
              <a:off x="9328184" y="2381367"/>
              <a:ext cx="502144" cy="2222722"/>
            </a:xfrm>
            <a:custGeom>
              <a:rect b="b" l="l" r="r" t="t"/>
              <a:pathLst>
                <a:path extrusionOk="0" h="12983" w="2933">
                  <a:moveTo>
                    <a:pt x="0" y="0"/>
                  </a:moveTo>
                  <a:lnTo>
                    <a:pt x="0" y="12983"/>
                  </a:lnTo>
                  <a:lnTo>
                    <a:pt x="2933" y="12983"/>
                  </a:lnTo>
                  <a:lnTo>
                    <a:pt x="293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1"/>
            <p:cNvSpPr/>
            <p:nvPr/>
          </p:nvSpPr>
          <p:spPr>
            <a:xfrm>
              <a:off x="7684788" y="3308086"/>
              <a:ext cx="592369" cy="1296003"/>
            </a:xfrm>
            <a:custGeom>
              <a:rect b="b" l="l" r="r" t="t"/>
              <a:pathLst>
                <a:path extrusionOk="0" h="7570" w="3460">
                  <a:moveTo>
                    <a:pt x="0" y="1"/>
                  </a:moveTo>
                  <a:lnTo>
                    <a:pt x="0" y="7570"/>
                  </a:lnTo>
                  <a:lnTo>
                    <a:pt x="3459" y="7570"/>
                  </a:lnTo>
                  <a:lnTo>
                    <a:pt x="345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1"/>
            <p:cNvSpPr/>
            <p:nvPr/>
          </p:nvSpPr>
          <p:spPr>
            <a:xfrm>
              <a:off x="8276986" y="2329835"/>
              <a:ext cx="592198" cy="2274254"/>
            </a:xfrm>
            <a:custGeom>
              <a:rect b="b" l="l" r="r" t="t"/>
              <a:pathLst>
                <a:path extrusionOk="0" h="13284" w="3459">
                  <a:moveTo>
                    <a:pt x="0" y="1"/>
                  </a:moveTo>
                  <a:lnTo>
                    <a:pt x="0" y="13284"/>
                  </a:lnTo>
                  <a:lnTo>
                    <a:pt x="3459" y="13284"/>
                  </a:lnTo>
                  <a:lnTo>
                    <a:pt x="345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1"/>
            <p:cNvSpPr/>
            <p:nvPr/>
          </p:nvSpPr>
          <p:spPr>
            <a:xfrm>
              <a:off x="8349919" y="2140998"/>
              <a:ext cx="437771" cy="377844"/>
            </a:xfrm>
            <a:custGeom>
              <a:rect b="b" l="l" r="r" t="t"/>
              <a:pathLst>
                <a:path extrusionOk="0" h="2207" w="2557">
                  <a:moveTo>
                    <a:pt x="0" y="1"/>
                  </a:moveTo>
                  <a:lnTo>
                    <a:pt x="0" y="2206"/>
                  </a:lnTo>
                  <a:lnTo>
                    <a:pt x="2557" y="2206"/>
                  </a:lnTo>
                  <a:lnTo>
                    <a:pt x="25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1"/>
            <p:cNvSpPr/>
            <p:nvPr/>
          </p:nvSpPr>
          <p:spPr>
            <a:xfrm>
              <a:off x="8418572" y="2003694"/>
              <a:ext cx="326146" cy="326312"/>
            </a:xfrm>
            <a:custGeom>
              <a:rect b="b" l="l" r="r" t="t"/>
              <a:pathLst>
                <a:path extrusionOk="0" h="1906" w="1905">
                  <a:moveTo>
                    <a:pt x="0" y="1"/>
                  </a:moveTo>
                  <a:lnTo>
                    <a:pt x="0" y="1906"/>
                  </a:lnTo>
                  <a:lnTo>
                    <a:pt x="1905" y="1906"/>
                  </a:lnTo>
                  <a:lnTo>
                    <a:pt x="1905"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1"/>
            <p:cNvSpPr/>
            <p:nvPr/>
          </p:nvSpPr>
          <p:spPr>
            <a:xfrm>
              <a:off x="8551599" y="1484608"/>
              <a:ext cx="60093" cy="656562"/>
            </a:xfrm>
            <a:custGeom>
              <a:rect b="b" l="l" r="r" t="t"/>
              <a:pathLst>
                <a:path extrusionOk="0" h="3835" w="351">
                  <a:moveTo>
                    <a:pt x="0" y="0"/>
                  </a:moveTo>
                  <a:lnTo>
                    <a:pt x="0" y="3835"/>
                  </a:lnTo>
                  <a:lnTo>
                    <a:pt x="351" y="3835"/>
                  </a:lnTo>
                  <a:lnTo>
                    <a:pt x="35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1"/>
            <p:cNvSpPr/>
            <p:nvPr/>
          </p:nvSpPr>
          <p:spPr>
            <a:xfrm>
              <a:off x="8392720" y="2458579"/>
              <a:ext cx="73105" cy="1896752"/>
            </a:xfrm>
            <a:custGeom>
              <a:rect b="b" l="l" r="r" t="t"/>
              <a:pathLst>
                <a:path extrusionOk="0" h="11079" w="427">
                  <a:moveTo>
                    <a:pt x="1" y="0"/>
                  </a:moveTo>
                  <a:lnTo>
                    <a:pt x="1" y="11078"/>
                  </a:lnTo>
                  <a:lnTo>
                    <a:pt x="427" y="11078"/>
                  </a:lnTo>
                  <a:lnTo>
                    <a:pt x="4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11"/>
            <p:cNvSpPr/>
            <p:nvPr/>
          </p:nvSpPr>
          <p:spPr>
            <a:xfrm>
              <a:off x="8538587" y="2458579"/>
              <a:ext cx="68824" cy="1896752"/>
            </a:xfrm>
            <a:custGeom>
              <a:rect b="b" l="l" r="r" t="t"/>
              <a:pathLst>
                <a:path extrusionOk="0" h="11079" w="402">
                  <a:moveTo>
                    <a:pt x="1" y="0"/>
                  </a:moveTo>
                  <a:lnTo>
                    <a:pt x="1" y="11078"/>
                  </a:lnTo>
                  <a:lnTo>
                    <a:pt x="402" y="11078"/>
                  </a:lnTo>
                  <a:lnTo>
                    <a:pt x="40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1"/>
            <p:cNvSpPr/>
            <p:nvPr/>
          </p:nvSpPr>
          <p:spPr>
            <a:xfrm>
              <a:off x="8671613" y="2458579"/>
              <a:ext cx="73105" cy="1896752"/>
            </a:xfrm>
            <a:custGeom>
              <a:rect b="b" l="l" r="r" t="t"/>
              <a:pathLst>
                <a:path extrusionOk="0" h="11079" w="427">
                  <a:moveTo>
                    <a:pt x="1" y="0"/>
                  </a:moveTo>
                  <a:lnTo>
                    <a:pt x="1" y="11078"/>
                  </a:lnTo>
                  <a:lnTo>
                    <a:pt x="427" y="11078"/>
                  </a:lnTo>
                  <a:lnTo>
                    <a:pt x="4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1"/>
            <p:cNvSpPr/>
            <p:nvPr/>
          </p:nvSpPr>
          <p:spPr>
            <a:xfrm>
              <a:off x="7770561" y="3479802"/>
              <a:ext cx="150318" cy="154596"/>
            </a:xfrm>
            <a:custGeom>
              <a:rect b="b" l="l" r="r" t="t"/>
              <a:pathLst>
                <a:path extrusionOk="0" h="903" w="878">
                  <a:moveTo>
                    <a:pt x="1" y="0"/>
                  </a:moveTo>
                  <a:lnTo>
                    <a:pt x="1" y="903"/>
                  </a:lnTo>
                  <a:lnTo>
                    <a:pt x="878" y="903"/>
                  </a:lnTo>
                  <a:lnTo>
                    <a:pt x="87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1"/>
            <p:cNvSpPr/>
            <p:nvPr/>
          </p:nvSpPr>
          <p:spPr>
            <a:xfrm>
              <a:off x="9504183" y="2763148"/>
              <a:ext cx="150318" cy="150487"/>
            </a:xfrm>
            <a:custGeom>
              <a:rect b="b" l="l" r="r" t="t"/>
              <a:pathLst>
                <a:path extrusionOk="0" h="879" w="878">
                  <a:moveTo>
                    <a:pt x="0" y="1"/>
                  </a:moveTo>
                  <a:lnTo>
                    <a:pt x="0" y="878"/>
                  </a:lnTo>
                  <a:lnTo>
                    <a:pt x="877" y="878"/>
                  </a:lnTo>
                  <a:lnTo>
                    <a:pt x="87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1"/>
            <p:cNvSpPr/>
            <p:nvPr/>
          </p:nvSpPr>
          <p:spPr>
            <a:xfrm>
              <a:off x="9504183" y="3003517"/>
              <a:ext cx="150318" cy="150316"/>
            </a:xfrm>
            <a:custGeom>
              <a:rect b="b" l="l" r="r" t="t"/>
              <a:pathLst>
                <a:path extrusionOk="0" h="878" w="878">
                  <a:moveTo>
                    <a:pt x="0" y="0"/>
                  </a:moveTo>
                  <a:lnTo>
                    <a:pt x="0" y="878"/>
                  </a:lnTo>
                  <a:lnTo>
                    <a:pt x="877" y="878"/>
                  </a:lnTo>
                  <a:lnTo>
                    <a:pt x="87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1"/>
            <p:cNvSpPr/>
            <p:nvPr/>
          </p:nvSpPr>
          <p:spPr>
            <a:xfrm>
              <a:off x="9504183" y="3243714"/>
              <a:ext cx="150318" cy="154767"/>
            </a:xfrm>
            <a:custGeom>
              <a:rect b="b" l="l" r="r" t="t"/>
              <a:pathLst>
                <a:path extrusionOk="0" h="904" w="878">
                  <a:moveTo>
                    <a:pt x="0" y="1"/>
                  </a:moveTo>
                  <a:lnTo>
                    <a:pt x="0" y="903"/>
                  </a:lnTo>
                  <a:lnTo>
                    <a:pt x="877" y="903"/>
                  </a:lnTo>
                  <a:lnTo>
                    <a:pt x="87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1"/>
            <p:cNvSpPr/>
            <p:nvPr/>
          </p:nvSpPr>
          <p:spPr>
            <a:xfrm>
              <a:off x="9504183" y="2522951"/>
              <a:ext cx="150318" cy="150316"/>
            </a:xfrm>
            <a:custGeom>
              <a:rect b="b" l="l" r="r" t="t"/>
              <a:pathLst>
                <a:path extrusionOk="0" h="878" w="878">
                  <a:moveTo>
                    <a:pt x="0" y="0"/>
                  </a:moveTo>
                  <a:lnTo>
                    <a:pt x="0" y="878"/>
                  </a:lnTo>
                  <a:lnTo>
                    <a:pt x="877" y="878"/>
                  </a:lnTo>
                  <a:lnTo>
                    <a:pt x="87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11"/>
            <p:cNvSpPr/>
            <p:nvPr/>
          </p:nvSpPr>
          <p:spPr>
            <a:xfrm>
              <a:off x="7980801" y="3479802"/>
              <a:ext cx="154769" cy="154596"/>
            </a:xfrm>
            <a:custGeom>
              <a:rect b="b" l="l" r="r" t="t"/>
              <a:pathLst>
                <a:path extrusionOk="0" h="903" w="904">
                  <a:moveTo>
                    <a:pt x="1" y="0"/>
                  </a:moveTo>
                  <a:lnTo>
                    <a:pt x="1" y="903"/>
                  </a:lnTo>
                  <a:lnTo>
                    <a:pt x="903" y="903"/>
                  </a:lnTo>
                  <a:lnTo>
                    <a:pt x="90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11"/>
            <p:cNvSpPr/>
            <p:nvPr/>
          </p:nvSpPr>
          <p:spPr>
            <a:xfrm>
              <a:off x="8894865" y="3127981"/>
              <a:ext cx="154598" cy="154596"/>
            </a:xfrm>
            <a:custGeom>
              <a:rect b="b" l="l" r="r" t="t"/>
              <a:pathLst>
                <a:path extrusionOk="0" h="903" w="903">
                  <a:moveTo>
                    <a:pt x="0" y="0"/>
                  </a:moveTo>
                  <a:lnTo>
                    <a:pt x="0" y="902"/>
                  </a:lnTo>
                  <a:lnTo>
                    <a:pt x="902" y="902"/>
                  </a:lnTo>
                  <a:lnTo>
                    <a:pt x="902" y="0"/>
                  </a:lnTo>
                  <a:close/>
                </a:path>
              </a:pathLst>
            </a:custGeom>
            <a:solidFill>
              <a:srgbClr val="5FD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1"/>
            <p:cNvSpPr/>
            <p:nvPr/>
          </p:nvSpPr>
          <p:spPr>
            <a:xfrm>
              <a:off x="7770561" y="3733010"/>
              <a:ext cx="150318" cy="150316"/>
            </a:xfrm>
            <a:custGeom>
              <a:rect b="b" l="l" r="r" t="t"/>
              <a:pathLst>
                <a:path extrusionOk="0" h="878" w="878">
                  <a:moveTo>
                    <a:pt x="1" y="0"/>
                  </a:moveTo>
                  <a:lnTo>
                    <a:pt x="1" y="877"/>
                  </a:lnTo>
                  <a:lnTo>
                    <a:pt x="878" y="877"/>
                  </a:lnTo>
                  <a:lnTo>
                    <a:pt x="87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1"/>
            <p:cNvSpPr/>
            <p:nvPr/>
          </p:nvSpPr>
          <p:spPr>
            <a:xfrm>
              <a:off x="7980801" y="3733010"/>
              <a:ext cx="154769" cy="150316"/>
            </a:xfrm>
            <a:custGeom>
              <a:rect b="b" l="l" r="r" t="t"/>
              <a:pathLst>
                <a:path extrusionOk="0" h="878" w="904">
                  <a:moveTo>
                    <a:pt x="1" y="0"/>
                  </a:moveTo>
                  <a:lnTo>
                    <a:pt x="1" y="877"/>
                  </a:lnTo>
                  <a:lnTo>
                    <a:pt x="903" y="877"/>
                  </a:lnTo>
                  <a:lnTo>
                    <a:pt x="90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1"/>
            <p:cNvSpPr/>
            <p:nvPr/>
          </p:nvSpPr>
          <p:spPr>
            <a:xfrm>
              <a:off x="8869013" y="2655976"/>
              <a:ext cx="566689" cy="1948113"/>
            </a:xfrm>
            <a:custGeom>
              <a:rect b="b" l="l" r="r" t="t"/>
              <a:pathLst>
                <a:path extrusionOk="0" h="11379" w="3310">
                  <a:moveTo>
                    <a:pt x="1" y="0"/>
                  </a:moveTo>
                  <a:lnTo>
                    <a:pt x="1" y="11379"/>
                  </a:lnTo>
                  <a:lnTo>
                    <a:pt x="3309" y="11379"/>
                  </a:lnTo>
                  <a:lnTo>
                    <a:pt x="3309" y="2557"/>
                  </a:lnTo>
                  <a:lnTo>
                    <a:pt x="125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1"/>
            <p:cNvSpPr/>
            <p:nvPr/>
          </p:nvSpPr>
          <p:spPr>
            <a:xfrm>
              <a:off x="8894865" y="3127981"/>
              <a:ext cx="154598" cy="154596"/>
            </a:xfrm>
            <a:custGeom>
              <a:rect b="b" l="l" r="r" t="t"/>
              <a:pathLst>
                <a:path extrusionOk="0" h="903" w="903">
                  <a:moveTo>
                    <a:pt x="0" y="0"/>
                  </a:moveTo>
                  <a:lnTo>
                    <a:pt x="0" y="902"/>
                  </a:lnTo>
                  <a:lnTo>
                    <a:pt x="902" y="902"/>
                  </a:lnTo>
                  <a:lnTo>
                    <a:pt x="90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1"/>
            <p:cNvSpPr/>
            <p:nvPr/>
          </p:nvSpPr>
          <p:spPr>
            <a:xfrm>
              <a:off x="9049292" y="3372458"/>
              <a:ext cx="150318" cy="154767"/>
            </a:xfrm>
            <a:custGeom>
              <a:rect b="b" l="l" r="r" t="t"/>
              <a:pathLst>
                <a:path extrusionOk="0" h="904" w="878">
                  <a:moveTo>
                    <a:pt x="0" y="1"/>
                  </a:moveTo>
                  <a:lnTo>
                    <a:pt x="0" y="903"/>
                  </a:lnTo>
                  <a:lnTo>
                    <a:pt x="878" y="903"/>
                  </a:lnTo>
                  <a:lnTo>
                    <a:pt x="878"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1"/>
            <p:cNvSpPr/>
            <p:nvPr/>
          </p:nvSpPr>
          <p:spPr>
            <a:xfrm>
              <a:off x="9212279" y="3127981"/>
              <a:ext cx="150318" cy="154596"/>
            </a:xfrm>
            <a:custGeom>
              <a:rect b="b" l="l" r="r" t="t"/>
              <a:pathLst>
                <a:path extrusionOk="0" h="903" w="878">
                  <a:moveTo>
                    <a:pt x="1" y="0"/>
                  </a:moveTo>
                  <a:lnTo>
                    <a:pt x="1" y="902"/>
                  </a:lnTo>
                  <a:lnTo>
                    <a:pt x="878" y="902"/>
                  </a:lnTo>
                  <a:lnTo>
                    <a:pt x="87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1"/>
            <p:cNvSpPr/>
            <p:nvPr/>
          </p:nvSpPr>
          <p:spPr>
            <a:xfrm>
              <a:off x="8894865" y="3771531"/>
              <a:ext cx="154598" cy="150316"/>
            </a:xfrm>
            <a:custGeom>
              <a:rect b="b" l="l" r="r" t="t"/>
              <a:pathLst>
                <a:path extrusionOk="0" h="878" w="903">
                  <a:moveTo>
                    <a:pt x="0" y="1"/>
                  </a:moveTo>
                  <a:lnTo>
                    <a:pt x="0" y="878"/>
                  </a:lnTo>
                  <a:lnTo>
                    <a:pt x="902" y="878"/>
                  </a:lnTo>
                  <a:lnTo>
                    <a:pt x="90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1"/>
            <p:cNvSpPr/>
            <p:nvPr/>
          </p:nvSpPr>
          <p:spPr>
            <a:xfrm>
              <a:off x="7684788" y="2814680"/>
              <a:ext cx="514985" cy="313472"/>
            </a:xfrm>
            <a:custGeom>
              <a:rect b="b" l="l" r="r" t="t"/>
              <a:pathLst>
                <a:path extrusionOk="0" h="1831" w="3008">
                  <a:moveTo>
                    <a:pt x="0" y="1"/>
                  </a:moveTo>
                  <a:lnTo>
                    <a:pt x="0" y="1830"/>
                  </a:lnTo>
                  <a:lnTo>
                    <a:pt x="3008" y="1830"/>
                  </a:lnTo>
                  <a:lnTo>
                    <a:pt x="300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1"/>
            <p:cNvSpPr/>
            <p:nvPr/>
          </p:nvSpPr>
          <p:spPr>
            <a:xfrm>
              <a:off x="8118108" y="3029197"/>
              <a:ext cx="30303" cy="296352"/>
            </a:xfrm>
            <a:custGeom>
              <a:rect b="b" l="l" r="r" t="t"/>
              <a:pathLst>
                <a:path extrusionOk="0" h="1731" w="177">
                  <a:moveTo>
                    <a:pt x="1" y="1"/>
                  </a:moveTo>
                  <a:lnTo>
                    <a:pt x="1" y="1730"/>
                  </a:lnTo>
                  <a:lnTo>
                    <a:pt x="176" y="1730"/>
                  </a:lnTo>
                  <a:lnTo>
                    <a:pt x="17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1"/>
            <p:cNvSpPr/>
            <p:nvPr/>
          </p:nvSpPr>
          <p:spPr>
            <a:xfrm>
              <a:off x="8972078" y="2140998"/>
              <a:ext cx="38692" cy="600921"/>
            </a:xfrm>
            <a:custGeom>
              <a:rect b="b" l="l" r="r" t="t"/>
              <a:pathLst>
                <a:path extrusionOk="0" h="3510" w="226">
                  <a:moveTo>
                    <a:pt x="0" y="1"/>
                  </a:moveTo>
                  <a:lnTo>
                    <a:pt x="0" y="3510"/>
                  </a:lnTo>
                  <a:lnTo>
                    <a:pt x="226" y="3510"/>
                  </a:lnTo>
                  <a:lnTo>
                    <a:pt x="22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1"/>
            <p:cNvSpPr/>
            <p:nvPr/>
          </p:nvSpPr>
          <p:spPr>
            <a:xfrm>
              <a:off x="9062132" y="2140998"/>
              <a:ext cx="38864" cy="600921"/>
            </a:xfrm>
            <a:custGeom>
              <a:rect b="b" l="l" r="r" t="t"/>
              <a:pathLst>
                <a:path extrusionOk="0" h="3510" w="227">
                  <a:moveTo>
                    <a:pt x="1" y="1"/>
                  </a:moveTo>
                  <a:lnTo>
                    <a:pt x="1" y="3510"/>
                  </a:lnTo>
                  <a:lnTo>
                    <a:pt x="226" y="3510"/>
                  </a:lnTo>
                  <a:lnTo>
                    <a:pt x="22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1"/>
            <p:cNvSpPr/>
            <p:nvPr/>
          </p:nvSpPr>
          <p:spPr>
            <a:xfrm>
              <a:off x="9791636" y="3149381"/>
              <a:ext cx="296185" cy="1454708"/>
            </a:xfrm>
            <a:custGeom>
              <a:rect b="b" l="l" r="r" t="t"/>
              <a:pathLst>
                <a:path extrusionOk="0" h="8497" w="1730">
                  <a:moveTo>
                    <a:pt x="0" y="1"/>
                  </a:moveTo>
                  <a:lnTo>
                    <a:pt x="0" y="8497"/>
                  </a:lnTo>
                  <a:lnTo>
                    <a:pt x="1730" y="8497"/>
                  </a:lnTo>
                  <a:lnTo>
                    <a:pt x="173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3" name="Google Shape;603;p11"/>
          <p:cNvGrpSpPr/>
          <p:nvPr/>
        </p:nvGrpSpPr>
        <p:grpSpPr>
          <a:xfrm>
            <a:off x="-1120688" y="2458579"/>
            <a:ext cx="3469463" cy="2132670"/>
            <a:chOff x="-686288" y="2458579"/>
            <a:chExt cx="3469463" cy="2132670"/>
          </a:xfrm>
        </p:grpSpPr>
        <p:grpSp>
          <p:nvGrpSpPr>
            <p:cNvPr id="604" name="Google Shape;604;p11"/>
            <p:cNvGrpSpPr/>
            <p:nvPr/>
          </p:nvGrpSpPr>
          <p:grpSpPr>
            <a:xfrm>
              <a:off x="-686288" y="2458579"/>
              <a:ext cx="2673366" cy="2132670"/>
              <a:chOff x="-686288" y="2458579"/>
              <a:chExt cx="2673366" cy="2132670"/>
            </a:xfrm>
          </p:grpSpPr>
          <p:sp>
            <p:nvSpPr>
              <p:cNvPr id="605" name="Google Shape;605;p11"/>
              <p:cNvSpPr/>
              <p:nvPr/>
            </p:nvSpPr>
            <p:spPr>
              <a:xfrm>
                <a:off x="-330182" y="4320749"/>
                <a:ext cx="1570635" cy="103235"/>
              </a:xfrm>
              <a:custGeom>
                <a:rect b="b" l="l" r="r" t="t"/>
                <a:pathLst>
                  <a:path extrusionOk="0" h="603" w="9174">
                    <a:moveTo>
                      <a:pt x="302" y="1"/>
                    </a:moveTo>
                    <a:cubicBezTo>
                      <a:pt x="126" y="1"/>
                      <a:pt x="1" y="151"/>
                      <a:pt x="1" y="301"/>
                    </a:cubicBezTo>
                    <a:cubicBezTo>
                      <a:pt x="1" y="477"/>
                      <a:pt x="126" y="602"/>
                      <a:pt x="302" y="602"/>
                    </a:cubicBezTo>
                    <a:lnTo>
                      <a:pt x="8873" y="602"/>
                    </a:lnTo>
                    <a:cubicBezTo>
                      <a:pt x="9049" y="602"/>
                      <a:pt x="9174" y="477"/>
                      <a:pt x="9174" y="301"/>
                    </a:cubicBezTo>
                    <a:cubicBezTo>
                      <a:pt x="9174" y="151"/>
                      <a:pt x="9049" y="1"/>
                      <a:pt x="8873" y="1"/>
                    </a:cubicBezTo>
                    <a:close/>
                  </a:path>
                </a:pathLst>
              </a:custGeom>
              <a:solidFill>
                <a:srgbClr val="5FDB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1"/>
              <p:cNvSpPr/>
              <p:nvPr/>
            </p:nvSpPr>
            <p:spPr>
              <a:xfrm>
                <a:off x="-686288" y="3715719"/>
                <a:ext cx="2673366" cy="875530"/>
              </a:xfrm>
              <a:custGeom>
                <a:rect b="b" l="l" r="r" t="t"/>
                <a:pathLst>
                  <a:path extrusionOk="0" h="5114" w="15615">
                    <a:moveTo>
                      <a:pt x="1" y="1"/>
                    </a:moveTo>
                    <a:lnTo>
                      <a:pt x="1" y="5114"/>
                    </a:lnTo>
                    <a:lnTo>
                      <a:pt x="15615" y="5114"/>
                    </a:lnTo>
                    <a:lnTo>
                      <a:pt x="15615"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1"/>
              <p:cNvSpPr/>
              <p:nvPr/>
            </p:nvSpPr>
            <p:spPr>
              <a:xfrm>
                <a:off x="-518850" y="2458579"/>
                <a:ext cx="424931" cy="1377495"/>
              </a:xfrm>
              <a:custGeom>
                <a:rect b="b" l="l" r="r" t="t"/>
                <a:pathLst>
                  <a:path extrusionOk="0" h="8046" w="2482">
                    <a:moveTo>
                      <a:pt x="802" y="0"/>
                    </a:moveTo>
                    <a:cubicBezTo>
                      <a:pt x="0" y="2908"/>
                      <a:pt x="351" y="8046"/>
                      <a:pt x="351" y="8046"/>
                    </a:cubicBezTo>
                    <a:lnTo>
                      <a:pt x="2131" y="8046"/>
                    </a:lnTo>
                    <a:cubicBezTo>
                      <a:pt x="2131" y="8046"/>
                      <a:pt x="2481" y="2908"/>
                      <a:pt x="167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1"/>
              <p:cNvSpPr/>
              <p:nvPr/>
            </p:nvSpPr>
            <p:spPr>
              <a:xfrm>
                <a:off x="751149" y="2458579"/>
                <a:ext cx="425102" cy="1377495"/>
              </a:xfrm>
              <a:custGeom>
                <a:rect b="b" l="l" r="r" t="t"/>
                <a:pathLst>
                  <a:path extrusionOk="0" h="8046" w="2483">
                    <a:moveTo>
                      <a:pt x="803" y="0"/>
                    </a:moveTo>
                    <a:cubicBezTo>
                      <a:pt x="1" y="2908"/>
                      <a:pt x="352" y="8046"/>
                      <a:pt x="352" y="8046"/>
                    </a:cubicBezTo>
                    <a:lnTo>
                      <a:pt x="2131" y="8046"/>
                    </a:lnTo>
                    <a:cubicBezTo>
                      <a:pt x="2131" y="8046"/>
                      <a:pt x="2482" y="2908"/>
                      <a:pt x="168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1"/>
              <p:cNvSpPr/>
              <p:nvPr/>
            </p:nvSpPr>
            <p:spPr>
              <a:xfrm>
                <a:off x="-141342" y="3411150"/>
                <a:ext cx="871262" cy="334872"/>
              </a:xfrm>
              <a:custGeom>
                <a:rect b="b" l="l" r="r" t="t"/>
                <a:pathLst>
                  <a:path extrusionOk="0" h="1956" w="5089">
                    <a:moveTo>
                      <a:pt x="2933" y="0"/>
                    </a:moveTo>
                    <a:lnTo>
                      <a:pt x="1" y="1780"/>
                    </a:lnTo>
                    <a:lnTo>
                      <a:pt x="5088" y="1955"/>
                    </a:lnTo>
                    <a:lnTo>
                      <a:pt x="5088" y="0"/>
                    </a:lnTo>
                    <a:lnTo>
                      <a:pt x="2933" y="1479"/>
                    </a:lnTo>
                    <a:lnTo>
                      <a:pt x="293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1"/>
              <p:cNvSpPr/>
              <p:nvPr/>
            </p:nvSpPr>
            <p:spPr>
              <a:xfrm>
                <a:off x="1051614" y="3411150"/>
                <a:ext cx="866811" cy="334872"/>
              </a:xfrm>
              <a:custGeom>
                <a:rect b="b" l="l" r="r" t="t"/>
                <a:pathLst>
                  <a:path extrusionOk="0" h="1956" w="5063">
                    <a:moveTo>
                      <a:pt x="2933" y="0"/>
                    </a:moveTo>
                    <a:lnTo>
                      <a:pt x="0" y="1930"/>
                    </a:lnTo>
                    <a:lnTo>
                      <a:pt x="5063" y="1955"/>
                    </a:lnTo>
                    <a:lnTo>
                      <a:pt x="5063" y="0"/>
                    </a:lnTo>
                    <a:lnTo>
                      <a:pt x="2933" y="1479"/>
                    </a:lnTo>
                    <a:lnTo>
                      <a:pt x="293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1"/>
              <p:cNvSpPr/>
              <p:nvPr/>
            </p:nvSpPr>
            <p:spPr>
              <a:xfrm>
                <a:off x="-347302" y="3960367"/>
                <a:ext cx="1570635" cy="98784"/>
              </a:xfrm>
              <a:custGeom>
                <a:rect b="b" l="l" r="r" t="t"/>
                <a:pathLst>
                  <a:path extrusionOk="0" h="577" w="9174">
                    <a:moveTo>
                      <a:pt x="301" y="0"/>
                    </a:moveTo>
                    <a:cubicBezTo>
                      <a:pt x="151" y="0"/>
                      <a:pt x="1" y="126"/>
                      <a:pt x="1" y="276"/>
                    </a:cubicBezTo>
                    <a:cubicBezTo>
                      <a:pt x="1" y="452"/>
                      <a:pt x="151" y="577"/>
                      <a:pt x="301" y="577"/>
                    </a:cubicBezTo>
                    <a:lnTo>
                      <a:pt x="8898" y="577"/>
                    </a:lnTo>
                    <a:cubicBezTo>
                      <a:pt x="9048" y="577"/>
                      <a:pt x="9174" y="452"/>
                      <a:pt x="9174" y="276"/>
                    </a:cubicBezTo>
                    <a:cubicBezTo>
                      <a:pt x="9174" y="126"/>
                      <a:pt x="9048" y="0"/>
                      <a:pt x="88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1"/>
              <p:cNvSpPr/>
              <p:nvPr/>
            </p:nvSpPr>
            <p:spPr>
              <a:xfrm>
                <a:off x="-347302" y="4140644"/>
                <a:ext cx="1570635" cy="103064"/>
              </a:xfrm>
              <a:custGeom>
                <a:rect b="b" l="l" r="r" t="t"/>
                <a:pathLst>
                  <a:path extrusionOk="0" h="602" w="9174">
                    <a:moveTo>
                      <a:pt x="301" y="0"/>
                    </a:moveTo>
                    <a:cubicBezTo>
                      <a:pt x="151" y="0"/>
                      <a:pt x="1" y="150"/>
                      <a:pt x="1" y="301"/>
                    </a:cubicBezTo>
                    <a:cubicBezTo>
                      <a:pt x="1" y="476"/>
                      <a:pt x="151" y="602"/>
                      <a:pt x="301" y="602"/>
                    </a:cubicBezTo>
                    <a:lnTo>
                      <a:pt x="8898" y="602"/>
                    </a:lnTo>
                    <a:cubicBezTo>
                      <a:pt x="9048" y="602"/>
                      <a:pt x="9174" y="476"/>
                      <a:pt x="9174" y="301"/>
                    </a:cubicBezTo>
                    <a:cubicBezTo>
                      <a:pt x="9174" y="150"/>
                      <a:pt x="9048" y="0"/>
                      <a:pt x="88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3" name="Google Shape;613;p11"/>
            <p:cNvSpPr/>
            <p:nvPr/>
          </p:nvSpPr>
          <p:spPr>
            <a:xfrm>
              <a:off x="1935875" y="4056800"/>
              <a:ext cx="727279" cy="534447"/>
            </a:xfrm>
            <a:custGeom>
              <a:rect b="b" l="l" r="r" t="t"/>
              <a:pathLst>
                <a:path extrusionOk="0" h="2632" w="2733">
                  <a:moveTo>
                    <a:pt x="1" y="0"/>
                  </a:moveTo>
                  <a:lnTo>
                    <a:pt x="1" y="2632"/>
                  </a:lnTo>
                  <a:lnTo>
                    <a:pt x="2733" y="2632"/>
                  </a:lnTo>
                  <a:lnTo>
                    <a:pt x="273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1"/>
            <p:cNvSpPr/>
            <p:nvPr/>
          </p:nvSpPr>
          <p:spPr>
            <a:xfrm>
              <a:off x="2529575" y="3836074"/>
              <a:ext cx="253600" cy="755171"/>
            </a:xfrm>
            <a:custGeom>
              <a:rect b="b" l="l" r="r" t="t"/>
              <a:pathLst>
                <a:path extrusionOk="0" h="3434" w="953">
                  <a:moveTo>
                    <a:pt x="0" y="0"/>
                  </a:moveTo>
                  <a:lnTo>
                    <a:pt x="0" y="3434"/>
                  </a:lnTo>
                  <a:lnTo>
                    <a:pt x="953" y="3434"/>
                  </a:lnTo>
                  <a:lnTo>
                    <a:pt x="95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5" name="Google Shape;615;p11"/>
          <p:cNvSpPr txBox="1"/>
          <p:nvPr/>
        </p:nvSpPr>
        <p:spPr>
          <a:xfrm>
            <a:off x="412675" y="680125"/>
            <a:ext cx="7893300" cy="1200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300"/>
              <a:buFont typeface="Arial"/>
              <a:buNone/>
            </a:pPr>
            <a:r>
              <a:rPr b="0" i="0" lang="en" sz="3300" u="none" cap="none" strike="noStrike">
                <a:solidFill>
                  <a:schemeClr val="dk1"/>
                </a:solidFill>
                <a:latin typeface="Poppins ExtraBold"/>
                <a:ea typeface="Poppins ExtraBold"/>
                <a:cs typeface="Poppins ExtraBold"/>
                <a:sym typeface="Poppins ExtraBold"/>
              </a:rPr>
              <a:t>Water-Associated Disease Index (WADI)</a:t>
            </a:r>
            <a:endParaRPr b="0" i="0" sz="1400" u="none" cap="none" strike="noStrike">
              <a:solidFill>
                <a:srgbClr val="000000"/>
              </a:solidFill>
              <a:latin typeface="Arial"/>
              <a:ea typeface="Arial"/>
              <a:cs typeface="Arial"/>
              <a:sym typeface="Arial"/>
            </a:endParaRPr>
          </a:p>
        </p:txBody>
      </p:sp>
      <p:pic>
        <p:nvPicPr>
          <p:cNvPr id="616" name="Google Shape;616;p11"/>
          <p:cNvPicPr preferRelativeResize="0"/>
          <p:nvPr/>
        </p:nvPicPr>
        <p:blipFill rotWithShape="1">
          <a:blip r:embed="rId3">
            <a:alphaModFix/>
          </a:blip>
          <a:srcRect b="0" l="0" r="0" t="0"/>
          <a:stretch/>
        </p:blipFill>
        <p:spPr>
          <a:xfrm>
            <a:off x="423254" y="1523712"/>
            <a:ext cx="1612888" cy="161288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ydrogen Energy System Project Proposal by Slidesgo">
  <a:themeElements>
    <a:clrScheme name="Simple Light">
      <a:dk1>
        <a:srgbClr val="FFFEF8"/>
      </a:dk1>
      <a:lt1>
        <a:srgbClr val="84C7D1"/>
      </a:lt1>
      <a:dk2>
        <a:srgbClr val="009593"/>
      </a:dk2>
      <a:lt2>
        <a:srgbClr val="015D76"/>
      </a:lt2>
      <a:accent1>
        <a:srgbClr val="84DBDD"/>
      </a:accent1>
      <a:accent2>
        <a:srgbClr val="416EA1"/>
      </a:accent2>
      <a:accent3>
        <a:srgbClr val="8088A0"/>
      </a:accent3>
      <a:accent4>
        <a:srgbClr val="3C425A"/>
      </a:accent4>
      <a:accent5>
        <a:srgbClr val="191919"/>
      </a:accent5>
      <a:accent6>
        <a:srgbClr val="FFFFFF"/>
      </a:accent6>
      <a:hlink>
        <a:srgbClr val="015D7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